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4" r:id="rId3"/>
    <p:sldId id="273" r:id="rId4"/>
    <p:sldId id="276" r:id="rId5"/>
    <p:sldId id="269" r:id="rId6"/>
    <p:sldId id="272" r:id="rId7"/>
    <p:sldId id="277" r:id="rId8"/>
    <p:sldId id="278" r:id="rId9"/>
    <p:sldId id="271" r:id="rId10"/>
    <p:sldId id="279" r:id="rId11"/>
    <p:sldId id="281" r:id="rId12"/>
    <p:sldId id="270" r:id="rId13"/>
    <p:sldId id="280" r:id="rId14"/>
    <p:sldId id="283" r:id="rId15"/>
    <p:sldId id="284" r:id="rId16"/>
    <p:sldId id="285" r:id="rId17"/>
    <p:sldId id="286" r:id="rId18"/>
    <p:sldId id="282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096F27-4573-478F-860C-792234BDA7F5}">
          <p14:sldIdLst>
            <p14:sldId id="256"/>
            <p14:sldId id="274"/>
            <p14:sldId id="273"/>
            <p14:sldId id="276"/>
            <p14:sldId id="269"/>
            <p14:sldId id="272"/>
            <p14:sldId id="277"/>
            <p14:sldId id="278"/>
            <p14:sldId id="271"/>
            <p14:sldId id="279"/>
            <p14:sldId id="281"/>
            <p14:sldId id="270"/>
            <p14:sldId id="280"/>
            <p14:sldId id="283"/>
            <p14:sldId id="284"/>
            <p14:sldId id="285"/>
            <p14:sldId id="286"/>
            <p14:sldId id="282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9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>
      <p:cViewPr>
        <p:scale>
          <a:sx n="100" d="100"/>
          <a:sy n="100" d="100"/>
        </p:scale>
        <p:origin x="198" y="31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3CC6D8-DEFC-45FD-8207-E1ECCC27EA85}" type="doc">
      <dgm:prSet loTypeId="urn:microsoft.com/office/officeart/2009/3/layout/StepUpProcess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6A4DDC-76BD-494E-B503-625555CCBC4A}">
      <dgm:prSet phldrT="[Text]"/>
      <dgm:spPr/>
      <dgm:t>
        <a:bodyPr/>
        <a:lstStyle/>
        <a:p>
          <a:r>
            <a:rPr lang="en-US" b="1" dirty="0"/>
            <a:t>Learn basics</a:t>
          </a:r>
        </a:p>
        <a:p>
          <a:endParaRPr lang="en-US" dirty="0"/>
        </a:p>
      </dgm:t>
    </dgm:pt>
    <dgm:pt modelId="{133DE2D2-6278-469E-8A80-F71EA996A07A}" type="parTrans" cxnId="{7B595755-BE81-46A0-903D-004D1EF6EE33}">
      <dgm:prSet/>
      <dgm:spPr/>
      <dgm:t>
        <a:bodyPr/>
        <a:lstStyle/>
        <a:p>
          <a:endParaRPr lang="en-US"/>
        </a:p>
      </dgm:t>
    </dgm:pt>
    <dgm:pt modelId="{AE4D7DCA-0B66-4207-B896-C721B2CB4C13}" type="sibTrans" cxnId="{7B595755-BE81-46A0-903D-004D1EF6EE33}">
      <dgm:prSet/>
      <dgm:spPr/>
      <dgm:t>
        <a:bodyPr/>
        <a:lstStyle/>
        <a:p>
          <a:endParaRPr lang="en-US"/>
        </a:p>
      </dgm:t>
    </dgm:pt>
    <dgm:pt modelId="{CD410504-9F7F-47AE-B46E-CE985680360F}">
      <dgm:prSet phldrT="[Text]"/>
      <dgm:spPr/>
      <dgm:t>
        <a:bodyPr/>
        <a:lstStyle/>
        <a:p>
          <a:r>
            <a:rPr lang="en-US" dirty="0"/>
            <a:t>C/C++</a:t>
          </a:r>
        </a:p>
      </dgm:t>
    </dgm:pt>
    <dgm:pt modelId="{995C4470-49EF-4BD9-B00A-AD612181AB58}" type="parTrans" cxnId="{6B045370-B4FF-427A-9929-461476AAE193}">
      <dgm:prSet/>
      <dgm:spPr/>
      <dgm:t>
        <a:bodyPr/>
        <a:lstStyle/>
        <a:p>
          <a:endParaRPr lang="en-US"/>
        </a:p>
      </dgm:t>
    </dgm:pt>
    <dgm:pt modelId="{2B847D36-6E88-4DD3-AABD-579C99426233}" type="sibTrans" cxnId="{6B045370-B4FF-427A-9929-461476AAE193}">
      <dgm:prSet/>
      <dgm:spPr/>
      <dgm:t>
        <a:bodyPr/>
        <a:lstStyle/>
        <a:p>
          <a:endParaRPr lang="en-US"/>
        </a:p>
      </dgm:t>
    </dgm:pt>
    <dgm:pt modelId="{C4FF5CFA-9CEF-4C34-984A-CC28F232798F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92813948-C227-4EB2-8530-43003E3CB375}" type="parTrans" cxnId="{710659EC-6706-425F-81BB-5F1E070F7D4D}">
      <dgm:prSet/>
      <dgm:spPr/>
      <dgm:t>
        <a:bodyPr/>
        <a:lstStyle/>
        <a:p>
          <a:endParaRPr lang="en-US"/>
        </a:p>
      </dgm:t>
    </dgm:pt>
    <dgm:pt modelId="{B551F8FA-E415-4EE1-BA68-D13E7D2E980B}" type="sibTrans" cxnId="{710659EC-6706-425F-81BB-5F1E070F7D4D}">
      <dgm:prSet/>
      <dgm:spPr/>
      <dgm:t>
        <a:bodyPr/>
        <a:lstStyle/>
        <a:p>
          <a:endParaRPr lang="en-US"/>
        </a:p>
      </dgm:t>
    </dgm:pt>
    <dgm:pt modelId="{5CBEC7DD-A25D-4956-9A65-6EA385F6FCB5}">
      <dgm:prSet phldrT="[Text]"/>
      <dgm:spPr/>
      <dgm:t>
        <a:bodyPr/>
        <a:lstStyle/>
        <a:p>
          <a:r>
            <a:rPr lang="en-US" dirty="0"/>
            <a:t>Practice sessions</a:t>
          </a:r>
        </a:p>
      </dgm:t>
    </dgm:pt>
    <dgm:pt modelId="{F342D04F-4D11-41CC-AB66-36041A902B44}" type="parTrans" cxnId="{0687A885-2354-4E9E-B313-4269283F0057}">
      <dgm:prSet/>
      <dgm:spPr/>
      <dgm:t>
        <a:bodyPr/>
        <a:lstStyle/>
        <a:p>
          <a:endParaRPr lang="en-US"/>
        </a:p>
      </dgm:t>
    </dgm:pt>
    <dgm:pt modelId="{BD0F67B1-39E4-45ED-9534-FB8F89E8EEF6}" type="sibTrans" cxnId="{0687A885-2354-4E9E-B313-4269283F0057}">
      <dgm:prSet/>
      <dgm:spPr/>
      <dgm:t>
        <a:bodyPr/>
        <a:lstStyle/>
        <a:p>
          <a:endParaRPr lang="en-US"/>
        </a:p>
      </dgm:t>
    </dgm:pt>
    <dgm:pt modelId="{33BF0E2A-2B00-40A5-832E-FC800DCA5982}">
      <dgm:prSet phldrT="[Text]"/>
      <dgm:spPr/>
      <dgm:t>
        <a:bodyPr/>
        <a:lstStyle/>
        <a:p>
          <a:r>
            <a:rPr lang="en-US"/>
            <a:t>picoCTF, HTB</a:t>
          </a:r>
          <a:endParaRPr lang="en-US" dirty="0"/>
        </a:p>
      </dgm:t>
    </dgm:pt>
    <dgm:pt modelId="{F8C31ED9-A2C0-4A09-A419-0AE9A44BB8DF}" type="parTrans" cxnId="{B522739A-4DEE-43CF-9357-A84EF1EEE7ED}">
      <dgm:prSet/>
      <dgm:spPr/>
      <dgm:t>
        <a:bodyPr/>
        <a:lstStyle/>
        <a:p>
          <a:endParaRPr lang="en-US"/>
        </a:p>
      </dgm:t>
    </dgm:pt>
    <dgm:pt modelId="{E373698D-1356-47A7-A591-B72BFE77C3D1}" type="sibTrans" cxnId="{B522739A-4DEE-43CF-9357-A84EF1EEE7ED}">
      <dgm:prSet/>
      <dgm:spPr/>
      <dgm:t>
        <a:bodyPr/>
        <a:lstStyle/>
        <a:p>
          <a:endParaRPr lang="en-US"/>
        </a:p>
      </dgm:t>
    </dgm:pt>
    <dgm:pt modelId="{F7CED298-1605-4B60-9FC8-0A4C25C5AA00}">
      <dgm:prSet phldrT="[Text]"/>
      <dgm:spPr/>
      <dgm:t>
        <a:bodyPr/>
        <a:lstStyle/>
        <a:p>
          <a:r>
            <a:rPr lang="en-US" dirty="0"/>
            <a:t>Linux terminal</a:t>
          </a:r>
        </a:p>
      </dgm:t>
    </dgm:pt>
    <dgm:pt modelId="{618E2D9E-4CAE-48D5-9A0F-94DAE74A2D69}" type="parTrans" cxnId="{206D6826-92C5-4EEE-A28E-254E966FF0A0}">
      <dgm:prSet/>
      <dgm:spPr/>
      <dgm:t>
        <a:bodyPr/>
        <a:lstStyle/>
        <a:p>
          <a:endParaRPr lang="en-US"/>
        </a:p>
      </dgm:t>
    </dgm:pt>
    <dgm:pt modelId="{1009FF03-5F93-449C-AF20-55447EEE50AB}" type="sibTrans" cxnId="{206D6826-92C5-4EEE-A28E-254E966FF0A0}">
      <dgm:prSet/>
      <dgm:spPr/>
      <dgm:t>
        <a:bodyPr/>
        <a:lstStyle/>
        <a:p>
          <a:endParaRPr lang="en-US"/>
        </a:p>
      </dgm:t>
    </dgm:pt>
    <dgm:pt modelId="{CAE20587-4D50-4B6B-A17D-199722D630E2}">
      <dgm:prSet phldrT="[Text]"/>
      <dgm:spPr/>
      <dgm:t>
        <a:bodyPr/>
        <a:lstStyle/>
        <a:p>
          <a:r>
            <a:rPr lang="en-US" dirty="0" err="1"/>
            <a:t>TryHackMe</a:t>
          </a:r>
          <a:r>
            <a:rPr lang="en-US" dirty="0"/>
            <a:t>, crackmes.one</a:t>
          </a:r>
        </a:p>
      </dgm:t>
    </dgm:pt>
    <dgm:pt modelId="{6CEBC692-6F9A-47B4-948E-5AEB8FCFD251}" type="parTrans" cxnId="{D22C632F-8F8B-48FF-A898-48FD446A5F78}">
      <dgm:prSet/>
      <dgm:spPr/>
      <dgm:t>
        <a:bodyPr/>
        <a:lstStyle/>
        <a:p>
          <a:endParaRPr lang="en-US"/>
        </a:p>
      </dgm:t>
    </dgm:pt>
    <dgm:pt modelId="{7656320D-CC13-4DD7-8A30-F9FDC84AC6F2}" type="sibTrans" cxnId="{D22C632F-8F8B-48FF-A898-48FD446A5F78}">
      <dgm:prSet/>
      <dgm:spPr/>
      <dgm:t>
        <a:bodyPr/>
        <a:lstStyle/>
        <a:p>
          <a:endParaRPr lang="en-US"/>
        </a:p>
      </dgm:t>
    </dgm:pt>
    <dgm:pt modelId="{EA587102-578B-46F3-8D9E-CEC48527A898}">
      <dgm:prSet phldrT="[Text]"/>
      <dgm:spPr/>
      <dgm:t>
        <a:bodyPr/>
        <a:lstStyle/>
        <a:p>
          <a:r>
            <a:rPr lang="en-US" b="1" dirty="0"/>
            <a:t>Get a hang of it</a:t>
          </a:r>
        </a:p>
      </dgm:t>
    </dgm:pt>
    <dgm:pt modelId="{5B4D99EA-4A7D-4EFB-95FC-BCCF98693CA7}" type="parTrans" cxnId="{A7B8947C-EA6E-47DE-814B-A0994EFA8C28}">
      <dgm:prSet/>
      <dgm:spPr/>
      <dgm:t>
        <a:bodyPr/>
        <a:lstStyle/>
        <a:p>
          <a:endParaRPr lang="en-US"/>
        </a:p>
      </dgm:t>
    </dgm:pt>
    <dgm:pt modelId="{8D504E2C-8A70-4591-8ECD-4A886FADED33}" type="sibTrans" cxnId="{A7B8947C-EA6E-47DE-814B-A0994EFA8C28}">
      <dgm:prSet/>
      <dgm:spPr/>
      <dgm:t>
        <a:bodyPr/>
        <a:lstStyle/>
        <a:p>
          <a:endParaRPr lang="en-US"/>
        </a:p>
      </dgm:t>
    </dgm:pt>
    <dgm:pt modelId="{038F6A6A-232A-44A4-9628-ADFA8F068F81}">
      <dgm:prSet phldrT="[Text]"/>
      <dgm:spPr/>
      <dgm:t>
        <a:bodyPr/>
        <a:lstStyle/>
        <a:p>
          <a:r>
            <a:rPr lang="en-US" dirty="0"/>
            <a:t>Play wargames</a:t>
          </a:r>
        </a:p>
      </dgm:t>
    </dgm:pt>
    <dgm:pt modelId="{403B4542-B2F8-496D-BBEA-3A684B1106F9}" type="parTrans" cxnId="{0DC50B81-769A-4AC7-8C73-8EF8D8334AA1}">
      <dgm:prSet/>
      <dgm:spPr/>
      <dgm:t>
        <a:bodyPr/>
        <a:lstStyle/>
        <a:p>
          <a:endParaRPr lang="en-US"/>
        </a:p>
      </dgm:t>
    </dgm:pt>
    <dgm:pt modelId="{ABE7D012-6867-48DA-AF76-FDB8ECBB944D}" type="sibTrans" cxnId="{0DC50B81-769A-4AC7-8C73-8EF8D8334AA1}">
      <dgm:prSet/>
      <dgm:spPr/>
      <dgm:t>
        <a:bodyPr/>
        <a:lstStyle/>
        <a:p>
          <a:endParaRPr lang="en-US"/>
        </a:p>
      </dgm:t>
    </dgm:pt>
    <dgm:pt modelId="{15982A38-A73B-4943-B138-EA0EAB77BC29}">
      <dgm:prSet phldrT="[Text]"/>
      <dgm:spPr/>
      <dgm:t>
        <a:bodyPr/>
        <a:lstStyle/>
        <a:p>
          <a:r>
            <a:rPr lang="en-US" dirty="0"/>
            <a:t>Discuss problems in groups</a:t>
          </a:r>
        </a:p>
      </dgm:t>
    </dgm:pt>
    <dgm:pt modelId="{7CBA4BA7-B8C9-4EC9-9C51-4E810224FE14}" type="parTrans" cxnId="{B767AB03-F7F7-492B-8158-C75E1682A10F}">
      <dgm:prSet/>
      <dgm:spPr/>
      <dgm:t>
        <a:bodyPr/>
        <a:lstStyle/>
        <a:p>
          <a:endParaRPr lang="en-US"/>
        </a:p>
      </dgm:t>
    </dgm:pt>
    <dgm:pt modelId="{9295158E-0763-4655-AD0E-61686A560F58}" type="sibTrans" cxnId="{B767AB03-F7F7-492B-8158-C75E1682A10F}">
      <dgm:prSet/>
      <dgm:spPr/>
      <dgm:t>
        <a:bodyPr/>
        <a:lstStyle/>
        <a:p>
          <a:endParaRPr lang="en-US"/>
        </a:p>
      </dgm:t>
    </dgm:pt>
    <dgm:pt modelId="{5CA89521-836B-470D-B51C-F8A4714D4EFF}">
      <dgm:prSet phldrT="[Text]"/>
      <dgm:spPr/>
      <dgm:t>
        <a:bodyPr/>
        <a:lstStyle/>
        <a:p>
          <a:r>
            <a:rPr lang="en-US" b="1"/>
            <a:t>Dive into Battle!</a:t>
          </a:r>
          <a:endParaRPr lang="en-US" b="1" dirty="0"/>
        </a:p>
      </dgm:t>
    </dgm:pt>
    <dgm:pt modelId="{D7F37AAF-020D-463D-9735-A1336884A6AE}" type="parTrans" cxnId="{6D853954-67EB-442C-9F5A-866B9247A562}">
      <dgm:prSet/>
      <dgm:spPr/>
      <dgm:t>
        <a:bodyPr/>
        <a:lstStyle/>
        <a:p>
          <a:endParaRPr lang="en-US"/>
        </a:p>
      </dgm:t>
    </dgm:pt>
    <dgm:pt modelId="{C27250CA-FF59-4A03-8472-477331DB98EB}" type="sibTrans" cxnId="{6D853954-67EB-442C-9F5A-866B9247A562}">
      <dgm:prSet/>
      <dgm:spPr/>
      <dgm:t>
        <a:bodyPr/>
        <a:lstStyle/>
        <a:p>
          <a:endParaRPr lang="en-US"/>
        </a:p>
      </dgm:t>
    </dgm:pt>
    <dgm:pt modelId="{63746B76-9534-4F4F-B65B-B8A9AACC03F9}">
      <dgm:prSet phldrT="[Text]"/>
      <dgm:spPr/>
      <dgm:t>
        <a:bodyPr/>
        <a:lstStyle/>
        <a:p>
          <a:r>
            <a:rPr lang="en-US" dirty="0"/>
            <a:t>Get into any of the live CTF events</a:t>
          </a:r>
        </a:p>
      </dgm:t>
    </dgm:pt>
    <dgm:pt modelId="{525F31A2-90BB-4E18-B1F5-10D38B8099D9}" type="parTrans" cxnId="{36634D94-C210-4DDC-A75A-FBCAAFC75039}">
      <dgm:prSet/>
      <dgm:spPr/>
      <dgm:t>
        <a:bodyPr/>
        <a:lstStyle/>
        <a:p>
          <a:endParaRPr lang="en-US"/>
        </a:p>
      </dgm:t>
    </dgm:pt>
    <dgm:pt modelId="{A9C1E709-4F9E-4AAB-BB7C-51A08921302E}" type="sibTrans" cxnId="{36634D94-C210-4DDC-A75A-FBCAAFC75039}">
      <dgm:prSet/>
      <dgm:spPr/>
      <dgm:t>
        <a:bodyPr/>
        <a:lstStyle/>
        <a:p>
          <a:endParaRPr lang="en-US"/>
        </a:p>
      </dgm:t>
    </dgm:pt>
    <dgm:pt modelId="{5CB20C1A-D92D-4DED-BB1B-D113E2006C55}">
      <dgm:prSet phldrT="[Text]"/>
      <dgm:spPr/>
      <dgm:t>
        <a:bodyPr/>
        <a:lstStyle/>
        <a:p>
          <a:r>
            <a:rPr lang="en-US" dirty="0"/>
            <a:t>Several platforms host CTF events everyday! </a:t>
          </a:r>
        </a:p>
      </dgm:t>
    </dgm:pt>
    <dgm:pt modelId="{5ABE8E5F-26E3-4C88-A09C-44363B99D147}" type="parTrans" cxnId="{D1EB8A19-014C-42AE-9F8D-325E631D8FE9}">
      <dgm:prSet/>
      <dgm:spPr/>
      <dgm:t>
        <a:bodyPr/>
        <a:lstStyle/>
        <a:p>
          <a:endParaRPr lang="en-US"/>
        </a:p>
      </dgm:t>
    </dgm:pt>
    <dgm:pt modelId="{7BA6E93A-EC79-4425-BCAD-9518E06A22F9}" type="sibTrans" cxnId="{D1EB8A19-014C-42AE-9F8D-325E631D8FE9}">
      <dgm:prSet/>
      <dgm:spPr/>
      <dgm:t>
        <a:bodyPr/>
        <a:lstStyle/>
        <a:p>
          <a:endParaRPr lang="en-US"/>
        </a:p>
      </dgm:t>
    </dgm:pt>
    <dgm:pt modelId="{41E3B52E-71B8-4BD0-B1ED-D051FFB12506}">
      <dgm:prSet phldrT="[Text]"/>
      <dgm:spPr/>
      <dgm:t>
        <a:bodyPr/>
        <a:lstStyle/>
        <a:p>
          <a:r>
            <a:rPr lang="en-US" b="1" dirty="0"/>
            <a:t>Get started</a:t>
          </a:r>
        </a:p>
      </dgm:t>
    </dgm:pt>
    <dgm:pt modelId="{2436D701-8B79-4C2B-92A4-52BC1BA24775}" type="sibTrans" cxnId="{0F0D3551-AF94-422C-87FE-80E4E27CB025}">
      <dgm:prSet/>
      <dgm:spPr/>
      <dgm:t>
        <a:bodyPr/>
        <a:lstStyle/>
        <a:p>
          <a:endParaRPr lang="en-US"/>
        </a:p>
      </dgm:t>
    </dgm:pt>
    <dgm:pt modelId="{DA206B73-34B1-48E4-A513-9978853BF217}" type="parTrans" cxnId="{0F0D3551-AF94-422C-87FE-80E4E27CB025}">
      <dgm:prSet/>
      <dgm:spPr/>
      <dgm:t>
        <a:bodyPr/>
        <a:lstStyle/>
        <a:p>
          <a:endParaRPr lang="en-US"/>
        </a:p>
      </dgm:t>
    </dgm:pt>
    <dgm:pt modelId="{C172C01F-F849-4FA3-920E-4122C05D21AB}">
      <dgm:prSet phldrT="[Text]"/>
      <dgm:spPr/>
      <dgm:t>
        <a:bodyPr/>
        <a:lstStyle/>
        <a:p>
          <a:r>
            <a:rPr lang="en-US" dirty="0"/>
            <a:t>Get used to terminal and tools</a:t>
          </a:r>
        </a:p>
      </dgm:t>
    </dgm:pt>
    <dgm:pt modelId="{DC67E2A6-E861-418E-BDF6-78AA32C36F0F}" type="parTrans" cxnId="{2C423B03-4072-42C8-8EEB-FCA47F21ACE8}">
      <dgm:prSet/>
      <dgm:spPr/>
      <dgm:t>
        <a:bodyPr/>
        <a:lstStyle/>
        <a:p>
          <a:endParaRPr lang="en-IN"/>
        </a:p>
      </dgm:t>
    </dgm:pt>
    <dgm:pt modelId="{EB9F8B54-A006-44B1-B000-B8CC18275C10}" type="sibTrans" cxnId="{2C423B03-4072-42C8-8EEB-FCA47F21ACE8}">
      <dgm:prSet/>
      <dgm:spPr/>
      <dgm:t>
        <a:bodyPr/>
        <a:lstStyle/>
        <a:p>
          <a:endParaRPr lang="en-IN"/>
        </a:p>
      </dgm:t>
    </dgm:pt>
    <dgm:pt modelId="{85CCED57-84C8-4BFC-83E1-B3368EB21654}">
      <dgm:prSet phldrT="[Text]"/>
      <dgm:spPr/>
      <dgm:t>
        <a:bodyPr/>
        <a:lstStyle/>
        <a:p>
          <a:r>
            <a:rPr lang="en-US" dirty="0"/>
            <a:t>Keep track of them at ctftime.org </a:t>
          </a:r>
        </a:p>
      </dgm:t>
    </dgm:pt>
    <dgm:pt modelId="{6E614B7A-E992-4C5A-A668-858CF0143CB3}" type="parTrans" cxnId="{CFD9278F-EC70-4A1C-B917-808A18F0745B}">
      <dgm:prSet/>
      <dgm:spPr/>
      <dgm:t>
        <a:bodyPr/>
        <a:lstStyle/>
        <a:p>
          <a:endParaRPr lang="en-IN"/>
        </a:p>
      </dgm:t>
    </dgm:pt>
    <dgm:pt modelId="{A5092BC7-9AC6-4425-B160-AA2B1A610A39}" type="sibTrans" cxnId="{CFD9278F-EC70-4A1C-B917-808A18F0745B}">
      <dgm:prSet/>
      <dgm:spPr/>
      <dgm:t>
        <a:bodyPr/>
        <a:lstStyle/>
        <a:p>
          <a:endParaRPr lang="en-IN"/>
        </a:p>
      </dgm:t>
    </dgm:pt>
    <dgm:pt modelId="{D182FE9C-A001-42FF-83A0-A453C66BC7A5}" type="pres">
      <dgm:prSet presAssocID="{C53CC6D8-DEFC-45FD-8207-E1ECCC27EA85}" presName="rootnode" presStyleCnt="0">
        <dgm:presLayoutVars>
          <dgm:chMax/>
          <dgm:chPref/>
          <dgm:dir/>
          <dgm:animLvl val="lvl"/>
        </dgm:presLayoutVars>
      </dgm:prSet>
      <dgm:spPr/>
    </dgm:pt>
    <dgm:pt modelId="{D11BA568-A068-48CB-ABED-655EFE1CF97C}" type="pres">
      <dgm:prSet presAssocID="{516A4DDC-76BD-494E-B503-625555CCBC4A}" presName="composite" presStyleCnt="0"/>
      <dgm:spPr/>
    </dgm:pt>
    <dgm:pt modelId="{AA7D87BD-1378-4352-B2E5-F5548E097350}" type="pres">
      <dgm:prSet presAssocID="{516A4DDC-76BD-494E-B503-625555CCBC4A}" presName="LShape" presStyleLbl="alignNode1" presStyleIdx="0" presStyleCnt="7"/>
      <dgm:spPr/>
    </dgm:pt>
    <dgm:pt modelId="{EDCFBD90-BA3D-4575-9F3E-559389823C34}" type="pres">
      <dgm:prSet presAssocID="{516A4DDC-76BD-494E-B503-625555CCBC4A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D4B90721-9136-4E43-BAFB-6A2850139EB4}" type="pres">
      <dgm:prSet presAssocID="{516A4DDC-76BD-494E-B503-625555CCBC4A}" presName="Triangle" presStyleLbl="alignNode1" presStyleIdx="1" presStyleCnt="7"/>
      <dgm:spPr/>
    </dgm:pt>
    <dgm:pt modelId="{BEF81CD2-E369-4E9C-9346-4E2302319A8B}" type="pres">
      <dgm:prSet presAssocID="{AE4D7DCA-0B66-4207-B896-C721B2CB4C13}" presName="sibTrans" presStyleCnt="0"/>
      <dgm:spPr/>
    </dgm:pt>
    <dgm:pt modelId="{EC3720EC-E6EB-492C-B440-026B0E1A4F5E}" type="pres">
      <dgm:prSet presAssocID="{AE4D7DCA-0B66-4207-B896-C721B2CB4C13}" presName="space" presStyleCnt="0"/>
      <dgm:spPr/>
    </dgm:pt>
    <dgm:pt modelId="{C54BCA82-3A56-4676-A92F-D9168FD45144}" type="pres">
      <dgm:prSet presAssocID="{41E3B52E-71B8-4BD0-B1ED-D051FFB12506}" presName="composite" presStyleCnt="0"/>
      <dgm:spPr/>
    </dgm:pt>
    <dgm:pt modelId="{50AF0F7D-72E5-4967-A514-2D4F0126A105}" type="pres">
      <dgm:prSet presAssocID="{41E3B52E-71B8-4BD0-B1ED-D051FFB12506}" presName="LShape" presStyleLbl="alignNode1" presStyleIdx="2" presStyleCnt="7"/>
      <dgm:spPr/>
    </dgm:pt>
    <dgm:pt modelId="{004B2B38-F47F-4159-A351-B9E3CB5044B5}" type="pres">
      <dgm:prSet presAssocID="{41E3B52E-71B8-4BD0-B1ED-D051FFB12506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B36931EF-E1AB-4714-8F30-44F7CE539F60}" type="pres">
      <dgm:prSet presAssocID="{41E3B52E-71B8-4BD0-B1ED-D051FFB12506}" presName="Triangle" presStyleLbl="alignNode1" presStyleIdx="3" presStyleCnt="7"/>
      <dgm:spPr/>
    </dgm:pt>
    <dgm:pt modelId="{48C3F9B4-D440-4FA3-B669-E4445A0109B2}" type="pres">
      <dgm:prSet presAssocID="{2436D701-8B79-4C2B-92A4-52BC1BA24775}" presName="sibTrans" presStyleCnt="0"/>
      <dgm:spPr/>
    </dgm:pt>
    <dgm:pt modelId="{CFBDBF82-EE78-4B7F-97C7-C2B7FD6D294A}" type="pres">
      <dgm:prSet presAssocID="{2436D701-8B79-4C2B-92A4-52BC1BA24775}" presName="space" presStyleCnt="0"/>
      <dgm:spPr/>
    </dgm:pt>
    <dgm:pt modelId="{5E7F260A-9A47-4E71-8A85-4FA8A28A7016}" type="pres">
      <dgm:prSet presAssocID="{EA587102-578B-46F3-8D9E-CEC48527A898}" presName="composite" presStyleCnt="0"/>
      <dgm:spPr/>
    </dgm:pt>
    <dgm:pt modelId="{3EB7FA72-26BE-4F80-BC48-0C982258BB2F}" type="pres">
      <dgm:prSet presAssocID="{EA587102-578B-46F3-8D9E-CEC48527A898}" presName="LShape" presStyleLbl="alignNode1" presStyleIdx="4" presStyleCnt="7"/>
      <dgm:spPr/>
    </dgm:pt>
    <dgm:pt modelId="{C1FA1C2E-0CC0-45BE-8D61-758FAEA0403F}" type="pres">
      <dgm:prSet presAssocID="{EA587102-578B-46F3-8D9E-CEC48527A898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FE7BDA0F-456C-4FD9-8AAD-C58FF2ABB889}" type="pres">
      <dgm:prSet presAssocID="{EA587102-578B-46F3-8D9E-CEC48527A898}" presName="Triangle" presStyleLbl="alignNode1" presStyleIdx="5" presStyleCnt="7"/>
      <dgm:spPr/>
    </dgm:pt>
    <dgm:pt modelId="{02BAD9DF-93A3-49A1-9A7B-060026591099}" type="pres">
      <dgm:prSet presAssocID="{8D504E2C-8A70-4591-8ECD-4A886FADED33}" presName="sibTrans" presStyleCnt="0"/>
      <dgm:spPr/>
    </dgm:pt>
    <dgm:pt modelId="{19B7DD57-5AB2-4C53-AFE8-F3FAD8B1D816}" type="pres">
      <dgm:prSet presAssocID="{8D504E2C-8A70-4591-8ECD-4A886FADED33}" presName="space" presStyleCnt="0"/>
      <dgm:spPr/>
    </dgm:pt>
    <dgm:pt modelId="{4A306D66-CE83-4167-8F28-DB60B9432223}" type="pres">
      <dgm:prSet presAssocID="{5CA89521-836B-470D-B51C-F8A4714D4EFF}" presName="composite" presStyleCnt="0"/>
      <dgm:spPr/>
    </dgm:pt>
    <dgm:pt modelId="{F12E543A-9FB8-4DB7-94A6-AE93B4227862}" type="pres">
      <dgm:prSet presAssocID="{5CA89521-836B-470D-B51C-F8A4714D4EFF}" presName="LShape" presStyleLbl="alignNode1" presStyleIdx="6" presStyleCnt="7"/>
      <dgm:spPr/>
    </dgm:pt>
    <dgm:pt modelId="{1B435A92-4789-4D06-A327-B54BF107EEB6}" type="pres">
      <dgm:prSet presAssocID="{5CA89521-836B-470D-B51C-F8A4714D4EFF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C423B03-4072-42C8-8EEB-FCA47F21ACE8}" srcId="{EA587102-578B-46F3-8D9E-CEC48527A898}" destId="{C172C01F-F849-4FA3-920E-4122C05D21AB}" srcOrd="1" destOrd="0" parTransId="{DC67E2A6-E861-418E-BDF6-78AA32C36F0F}" sibTransId="{EB9F8B54-A006-44B1-B000-B8CC18275C10}"/>
    <dgm:cxn modelId="{B767AB03-F7F7-492B-8158-C75E1682A10F}" srcId="{EA587102-578B-46F3-8D9E-CEC48527A898}" destId="{15982A38-A73B-4943-B138-EA0EAB77BC29}" srcOrd="2" destOrd="0" parTransId="{7CBA4BA7-B8C9-4EC9-9C51-4E810224FE14}" sibTransId="{9295158E-0763-4655-AD0E-61686A560F58}"/>
    <dgm:cxn modelId="{D1EB8A19-014C-42AE-9F8D-325E631D8FE9}" srcId="{5CA89521-836B-470D-B51C-F8A4714D4EFF}" destId="{5CB20C1A-D92D-4DED-BB1B-D113E2006C55}" srcOrd="1" destOrd="0" parTransId="{5ABE8E5F-26E3-4C88-A09C-44363B99D147}" sibTransId="{7BA6E93A-EC79-4425-BCAD-9518E06A22F9}"/>
    <dgm:cxn modelId="{3F37411C-A0BF-4F6B-B062-86A671352E56}" type="presOf" srcId="{C53CC6D8-DEFC-45FD-8207-E1ECCC27EA85}" destId="{D182FE9C-A001-42FF-83A0-A453C66BC7A5}" srcOrd="0" destOrd="0" presId="urn:microsoft.com/office/officeart/2009/3/layout/StepUpProcess"/>
    <dgm:cxn modelId="{206D6826-92C5-4EEE-A28E-254E966FF0A0}" srcId="{516A4DDC-76BD-494E-B503-625555CCBC4A}" destId="{F7CED298-1605-4B60-9FC8-0A4C25C5AA00}" srcOrd="2" destOrd="0" parTransId="{618E2D9E-4CAE-48D5-9A0F-94DAE74A2D69}" sibTransId="{1009FF03-5F93-449C-AF20-55447EEE50AB}"/>
    <dgm:cxn modelId="{D22C632F-8F8B-48FF-A898-48FD446A5F78}" srcId="{41E3B52E-71B8-4BD0-B1ED-D051FFB12506}" destId="{CAE20587-4D50-4B6B-A17D-199722D630E2}" srcOrd="2" destOrd="0" parTransId="{6CEBC692-6F9A-47B4-948E-5AEB8FCFD251}" sibTransId="{7656320D-CC13-4DD7-8A30-F9FDC84AC6F2}"/>
    <dgm:cxn modelId="{D511A732-B03C-476E-A5FF-A6CD1BE67F91}" type="presOf" srcId="{C172C01F-F849-4FA3-920E-4122C05D21AB}" destId="{C1FA1C2E-0CC0-45BE-8D61-758FAEA0403F}" srcOrd="0" destOrd="2" presId="urn:microsoft.com/office/officeart/2009/3/layout/StepUpProcess"/>
    <dgm:cxn modelId="{7DC31F34-861E-44A7-AED4-04FEABC90E51}" type="presOf" srcId="{15982A38-A73B-4943-B138-EA0EAB77BC29}" destId="{C1FA1C2E-0CC0-45BE-8D61-758FAEA0403F}" srcOrd="0" destOrd="3" presId="urn:microsoft.com/office/officeart/2009/3/layout/StepUpProcess"/>
    <dgm:cxn modelId="{F2F1475F-65C6-49A2-AAA0-673D06322ECB}" type="presOf" srcId="{CD410504-9F7F-47AE-B46E-CE985680360F}" destId="{EDCFBD90-BA3D-4575-9F3E-559389823C34}" srcOrd="0" destOrd="1" presId="urn:microsoft.com/office/officeart/2009/3/layout/StepUpProcess"/>
    <dgm:cxn modelId="{16595844-2305-49D2-B6F3-DAC5B795286D}" type="presOf" srcId="{F7CED298-1605-4B60-9FC8-0A4C25C5AA00}" destId="{EDCFBD90-BA3D-4575-9F3E-559389823C34}" srcOrd="0" destOrd="3" presId="urn:microsoft.com/office/officeart/2009/3/layout/StepUpProcess"/>
    <dgm:cxn modelId="{6B045370-B4FF-427A-9929-461476AAE193}" srcId="{516A4DDC-76BD-494E-B503-625555CCBC4A}" destId="{CD410504-9F7F-47AE-B46E-CE985680360F}" srcOrd="0" destOrd="0" parTransId="{995C4470-49EF-4BD9-B00A-AD612181AB58}" sibTransId="{2B847D36-6E88-4DD3-AABD-579C99426233}"/>
    <dgm:cxn modelId="{0F0D3551-AF94-422C-87FE-80E4E27CB025}" srcId="{C53CC6D8-DEFC-45FD-8207-E1ECCC27EA85}" destId="{41E3B52E-71B8-4BD0-B1ED-D051FFB12506}" srcOrd="1" destOrd="0" parTransId="{DA206B73-34B1-48E4-A513-9978853BF217}" sibTransId="{2436D701-8B79-4C2B-92A4-52BC1BA24775}"/>
    <dgm:cxn modelId="{A3D93574-F931-4A19-88E6-C0624BE88BA0}" type="presOf" srcId="{5CA89521-836B-470D-B51C-F8A4714D4EFF}" destId="{1B435A92-4789-4D06-A327-B54BF107EEB6}" srcOrd="0" destOrd="0" presId="urn:microsoft.com/office/officeart/2009/3/layout/StepUpProcess"/>
    <dgm:cxn modelId="{6D853954-67EB-442C-9F5A-866B9247A562}" srcId="{C53CC6D8-DEFC-45FD-8207-E1ECCC27EA85}" destId="{5CA89521-836B-470D-B51C-F8A4714D4EFF}" srcOrd="3" destOrd="0" parTransId="{D7F37AAF-020D-463D-9735-A1336884A6AE}" sibTransId="{C27250CA-FF59-4A03-8472-477331DB98EB}"/>
    <dgm:cxn modelId="{21602575-9970-4790-8C29-E1E1DF7FA5CF}" type="presOf" srcId="{5CB20C1A-D92D-4DED-BB1B-D113E2006C55}" destId="{1B435A92-4789-4D06-A327-B54BF107EEB6}" srcOrd="0" destOrd="2" presId="urn:microsoft.com/office/officeart/2009/3/layout/StepUpProcess"/>
    <dgm:cxn modelId="{7B595755-BE81-46A0-903D-004D1EF6EE33}" srcId="{C53CC6D8-DEFC-45FD-8207-E1ECCC27EA85}" destId="{516A4DDC-76BD-494E-B503-625555CCBC4A}" srcOrd="0" destOrd="0" parTransId="{133DE2D2-6278-469E-8A80-F71EA996A07A}" sibTransId="{AE4D7DCA-0B66-4207-B896-C721B2CB4C13}"/>
    <dgm:cxn modelId="{348B5658-8F18-4E91-B957-CA7E0A22AEC7}" type="presOf" srcId="{516A4DDC-76BD-494E-B503-625555CCBC4A}" destId="{EDCFBD90-BA3D-4575-9F3E-559389823C34}" srcOrd="0" destOrd="0" presId="urn:microsoft.com/office/officeart/2009/3/layout/StepUpProcess"/>
    <dgm:cxn modelId="{A7B8947C-EA6E-47DE-814B-A0994EFA8C28}" srcId="{C53CC6D8-DEFC-45FD-8207-E1ECCC27EA85}" destId="{EA587102-578B-46F3-8D9E-CEC48527A898}" srcOrd="2" destOrd="0" parTransId="{5B4D99EA-4A7D-4EFB-95FC-BCCF98693CA7}" sibTransId="{8D504E2C-8A70-4591-8ECD-4A886FADED33}"/>
    <dgm:cxn modelId="{0DC50B81-769A-4AC7-8C73-8EF8D8334AA1}" srcId="{EA587102-578B-46F3-8D9E-CEC48527A898}" destId="{038F6A6A-232A-44A4-9628-ADFA8F068F81}" srcOrd="0" destOrd="0" parTransId="{403B4542-B2F8-496D-BBEA-3A684B1106F9}" sibTransId="{ABE7D012-6867-48DA-AF76-FDB8ECBB944D}"/>
    <dgm:cxn modelId="{5FC4CD81-AA3D-411F-B658-21366A834143}" type="presOf" srcId="{85CCED57-84C8-4BFC-83E1-B3368EB21654}" destId="{1B435A92-4789-4D06-A327-B54BF107EEB6}" srcOrd="0" destOrd="3" presId="urn:microsoft.com/office/officeart/2009/3/layout/StepUpProcess"/>
    <dgm:cxn modelId="{0687A885-2354-4E9E-B313-4269283F0057}" srcId="{41E3B52E-71B8-4BD0-B1ED-D051FFB12506}" destId="{5CBEC7DD-A25D-4956-9A65-6EA385F6FCB5}" srcOrd="0" destOrd="0" parTransId="{F342D04F-4D11-41CC-AB66-36041A902B44}" sibTransId="{BD0F67B1-39E4-45ED-9534-FB8F89E8EEF6}"/>
    <dgm:cxn modelId="{8412258C-B992-4E9A-BE21-3935A0C6DC7F}" type="presOf" srcId="{33BF0E2A-2B00-40A5-832E-FC800DCA5982}" destId="{004B2B38-F47F-4159-A351-B9E3CB5044B5}" srcOrd="0" destOrd="2" presId="urn:microsoft.com/office/officeart/2009/3/layout/StepUpProcess"/>
    <dgm:cxn modelId="{CFD9278F-EC70-4A1C-B917-808A18F0745B}" srcId="{5CA89521-836B-470D-B51C-F8A4714D4EFF}" destId="{85CCED57-84C8-4BFC-83E1-B3368EB21654}" srcOrd="2" destOrd="0" parTransId="{6E614B7A-E992-4C5A-A668-858CF0143CB3}" sibTransId="{A5092BC7-9AC6-4425-B160-AA2B1A610A39}"/>
    <dgm:cxn modelId="{36634D94-C210-4DDC-A75A-FBCAAFC75039}" srcId="{5CA89521-836B-470D-B51C-F8A4714D4EFF}" destId="{63746B76-9534-4F4F-B65B-B8A9AACC03F9}" srcOrd="0" destOrd="0" parTransId="{525F31A2-90BB-4E18-B1F5-10D38B8099D9}" sibTransId="{A9C1E709-4F9E-4AAB-BB7C-51A08921302E}"/>
    <dgm:cxn modelId="{B522739A-4DEE-43CF-9357-A84EF1EEE7ED}" srcId="{41E3B52E-71B8-4BD0-B1ED-D051FFB12506}" destId="{33BF0E2A-2B00-40A5-832E-FC800DCA5982}" srcOrd="1" destOrd="0" parTransId="{F8C31ED9-A2C0-4A09-A419-0AE9A44BB8DF}" sibTransId="{E373698D-1356-47A7-A591-B72BFE77C3D1}"/>
    <dgm:cxn modelId="{97E7B59F-98B6-49C0-A7A2-6BE000843DFC}" type="presOf" srcId="{EA587102-578B-46F3-8D9E-CEC48527A898}" destId="{C1FA1C2E-0CC0-45BE-8D61-758FAEA0403F}" srcOrd="0" destOrd="0" presId="urn:microsoft.com/office/officeart/2009/3/layout/StepUpProcess"/>
    <dgm:cxn modelId="{FD70F8A2-884A-44A3-ACDF-5BD559AAA045}" type="presOf" srcId="{63746B76-9534-4F4F-B65B-B8A9AACC03F9}" destId="{1B435A92-4789-4D06-A327-B54BF107EEB6}" srcOrd="0" destOrd="1" presId="urn:microsoft.com/office/officeart/2009/3/layout/StepUpProcess"/>
    <dgm:cxn modelId="{808B90AF-F98C-49BA-A925-574C797F17C6}" type="presOf" srcId="{5CBEC7DD-A25D-4956-9A65-6EA385F6FCB5}" destId="{004B2B38-F47F-4159-A351-B9E3CB5044B5}" srcOrd="0" destOrd="1" presId="urn:microsoft.com/office/officeart/2009/3/layout/StepUpProcess"/>
    <dgm:cxn modelId="{D34A02B1-90AC-4A79-8BBA-7D09EC8998D0}" type="presOf" srcId="{038F6A6A-232A-44A4-9628-ADFA8F068F81}" destId="{C1FA1C2E-0CC0-45BE-8D61-758FAEA0403F}" srcOrd="0" destOrd="1" presId="urn:microsoft.com/office/officeart/2009/3/layout/StepUpProcess"/>
    <dgm:cxn modelId="{D56648BB-8A43-400C-8BD1-0418CECD9EC7}" type="presOf" srcId="{41E3B52E-71B8-4BD0-B1ED-D051FFB12506}" destId="{004B2B38-F47F-4159-A351-B9E3CB5044B5}" srcOrd="0" destOrd="0" presId="urn:microsoft.com/office/officeart/2009/3/layout/StepUpProcess"/>
    <dgm:cxn modelId="{FF56CCC0-E826-49C0-839E-51F5FDC6F593}" type="presOf" srcId="{CAE20587-4D50-4B6B-A17D-199722D630E2}" destId="{004B2B38-F47F-4159-A351-B9E3CB5044B5}" srcOrd="0" destOrd="3" presId="urn:microsoft.com/office/officeart/2009/3/layout/StepUpProcess"/>
    <dgm:cxn modelId="{915D6FD2-EE78-4D42-9257-E1B90FDD81BB}" type="presOf" srcId="{C4FF5CFA-9CEF-4C34-984A-CC28F232798F}" destId="{EDCFBD90-BA3D-4575-9F3E-559389823C34}" srcOrd="0" destOrd="2" presId="urn:microsoft.com/office/officeart/2009/3/layout/StepUpProcess"/>
    <dgm:cxn modelId="{710659EC-6706-425F-81BB-5F1E070F7D4D}" srcId="{516A4DDC-76BD-494E-B503-625555CCBC4A}" destId="{C4FF5CFA-9CEF-4C34-984A-CC28F232798F}" srcOrd="1" destOrd="0" parTransId="{92813948-C227-4EB2-8530-43003E3CB375}" sibTransId="{B551F8FA-E415-4EE1-BA68-D13E7D2E980B}"/>
    <dgm:cxn modelId="{0EB1050F-0984-4301-8186-2B5955B94835}" type="presParOf" srcId="{D182FE9C-A001-42FF-83A0-A453C66BC7A5}" destId="{D11BA568-A068-48CB-ABED-655EFE1CF97C}" srcOrd="0" destOrd="0" presId="urn:microsoft.com/office/officeart/2009/3/layout/StepUpProcess"/>
    <dgm:cxn modelId="{B19F4341-1CEB-41BB-96AB-4D4F040CCF22}" type="presParOf" srcId="{D11BA568-A068-48CB-ABED-655EFE1CF97C}" destId="{AA7D87BD-1378-4352-B2E5-F5548E097350}" srcOrd="0" destOrd="0" presId="urn:microsoft.com/office/officeart/2009/3/layout/StepUpProcess"/>
    <dgm:cxn modelId="{AD3B5B34-38D1-47C8-9699-D3795AC80205}" type="presParOf" srcId="{D11BA568-A068-48CB-ABED-655EFE1CF97C}" destId="{EDCFBD90-BA3D-4575-9F3E-559389823C34}" srcOrd="1" destOrd="0" presId="urn:microsoft.com/office/officeart/2009/3/layout/StepUpProcess"/>
    <dgm:cxn modelId="{340A3B15-1075-47B1-A406-532A90133086}" type="presParOf" srcId="{D11BA568-A068-48CB-ABED-655EFE1CF97C}" destId="{D4B90721-9136-4E43-BAFB-6A2850139EB4}" srcOrd="2" destOrd="0" presId="urn:microsoft.com/office/officeart/2009/3/layout/StepUpProcess"/>
    <dgm:cxn modelId="{011B5AC8-9607-4503-B58A-EA2AED791DAA}" type="presParOf" srcId="{D182FE9C-A001-42FF-83A0-A453C66BC7A5}" destId="{BEF81CD2-E369-4E9C-9346-4E2302319A8B}" srcOrd="1" destOrd="0" presId="urn:microsoft.com/office/officeart/2009/3/layout/StepUpProcess"/>
    <dgm:cxn modelId="{7090E7FC-E8C5-4613-8943-A65148011769}" type="presParOf" srcId="{BEF81CD2-E369-4E9C-9346-4E2302319A8B}" destId="{EC3720EC-E6EB-492C-B440-026B0E1A4F5E}" srcOrd="0" destOrd="0" presId="urn:microsoft.com/office/officeart/2009/3/layout/StepUpProcess"/>
    <dgm:cxn modelId="{A1AC5142-EE51-41C4-BC97-AB9E135EBA16}" type="presParOf" srcId="{D182FE9C-A001-42FF-83A0-A453C66BC7A5}" destId="{C54BCA82-3A56-4676-A92F-D9168FD45144}" srcOrd="2" destOrd="0" presId="urn:microsoft.com/office/officeart/2009/3/layout/StepUpProcess"/>
    <dgm:cxn modelId="{B6CF4CAB-DFC5-4BE1-92D3-376E06986713}" type="presParOf" srcId="{C54BCA82-3A56-4676-A92F-D9168FD45144}" destId="{50AF0F7D-72E5-4967-A514-2D4F0126A105}" srcOrd="0" destOrd="0" presId="urn:microsoft.com/office/officeart/2009/3/layout/StepUpProcess"/>
    <dgm:cxn modelId="{DF149DED-FCC4-44E0-BA02-5C582B6F3677}" type="presParOf" srcId="{C54BCA82-3A56-4676-A92F-D9168FD45144}" destId="{004B2B38-F47F-4159-A351-B9E3CB5044B5}" srcOrd="1" destOrd="0" presId="urn:microsoft.com/office/officeart/2009/3/layout/StepUpProcess"/>
    <dgm:cxn modelId="{D244BDA3-78FC-435B-8448-575F706517BB}" type="presParOf" srcId="{C54BCA82-3A56-4676-A92F-D9168FD45144}" destId="{B36931EF-E1AB-4714-8F30-44F7CE539F60}" srcOrd="2" destOrd="0" presId="urn:microsoft.com/office/officeart/2009/3/layout/StepUpProcess"/>
    <dgm:cxn modelId="{B7F62E9D-7FE8-4267-890D-1E7011BE8D44}" type="presParOf" srcId="{D182FE9C-A001-42FF-83A0-A453C66BC7A5}" destId="{48C3F9B4-D440-4FA3-B669-E4445A0109B2}" srcOrd="3" destOrd="0" presId="urn:microsoft.com/office/officeart/2009/3/layout/StepUpProcess"/>
    <dgm:cxn modelId="{101BB351-23E5-46B5-A1BB-B9EAD1F3F687}" type="presParOf" srcId="{48C3F9B4-D440-4FA3-B669-E4445A0109B2}" destId="{CFBDBF82-EE78-4B7F-97C7-C2B7FD6D294A}" srcOrd="0" destOrd="0" presId="urn:microsoft.com/office/officeart/2009/3/layout/StepUpProcess"/>
    <dgm:cxn modelId="{FB402099-8001-4509-A149-F9D551EAB006}" type="presParOf" srcId="{D182FE9C-A001-42FF-83A0-A453C66BC7A5}" destId="{5E7F260A-9A47-4E71-8A85-4FA8A28A7016}" srcOrd="4" destOrd="0" presId="urn:microsoft.com/office/officeart/2009/3/layout/StepUpProcess"/>
    <dgm:cxn modelId="{AF0AD1B1-0FC5-40B1-91ED-4984AD18EF94}" type="presParOf" srcId="{5E7F260A-9A47-4E71-8A85-4FA8A28A7016}" destId="{3EB7FA72-26BE-4F80-BC48-0C982258BB2F}" srcOrd="0" destOrd="0" presId="urn:microsoft.com/office/officeart/2009/3/layout/StepUpProcess"/>
    <dgm:cxn modelId="{48FA7441-B2C4-4059-968B-F38850F71CE3}" type="presParOf" srcId="{5E7F260A-9A47-4E71-8A85-4FA8A28A7016}" destId="{C1FA1C2E-0CC0-45BE-8D61-758FAEA0403F}" srcOrd="1" destOrd="0" presId="urn:microsoft.com/office/officeart/2009/3/layout/StepUpProcess"/>
    <dgm:cxn modelId="{FFBB516B-2DA0-464D-9A49-54FDC28B6557}" type="presParOf" srcId="{5E7F260A-9A47-4E71-8A85-4FA8A28A7016}" destId="{FE7BDA0F-456C-4FD9-8AAD-C58FF2ABB889}" srcOrd="2" destOrd="0" presId="urn:microsoft.com/office/officeart/2009/3/layout/StepUpProcess"/>
    <dgm:cxn modelId="{6F584C1D-CFF7-4811-988D-856A21992B73}" type="presParOf" srcId="{D182FE9C-A001-42FF-83A0-A453C66BC7A5}" destId="{02BAD9DF-93A3-49A1-9A7B-060026591099}" srcOrd="5" destOrd="0" presId="urn:microsoft.com/office/officeart/2009/3/layout/StepUpProcess"/>
    <dgm:cxn modelId="{54FA54E2-5C3B-42CE-BE4A-1BB6F320559C}" type="presParOf" srcId="{02BAD9DF-93A3-49A1-9A7B-060026591099}" destId="{19B7DD57-5AB2-4C53-AFE8-F3FAD8B1D816}" srcOrd="0" destOrd="0" presId="urn:microsoft.com/office/officeart/2009/3/layout/StepUpProcess"/>
    <dgm:cxn modelId="{07DB49F9-150E-4935-AA0E-D168EE3DF30F}" type="presParOf" srcId="{D182FE9C-A001-42FF-83A0-A453C66BC7A5}" destId="{4A306D66-CE83-4167-8F28-DB60B9432223}" srcOrd="6" destOrd="0" presId="urn:microsoft.com/office/officeart/2009/3/layout/StepUpProcess"/>
    <dgm:cxn modelId="{CF0CEEB8-5E7F-4305-AB3A-E9A0859847E5}" type="presParOf" srcId="{4A306D66-CE83-4167-8F28-DB60B9432223}" destId="{F12E543A-9FB8-4DB7-94A6-AE93B4227862}" srcOrd="0" destOrd="0" presId="urn:microsoft.com/office/officeart/2009/3/layout/StepUpProcess"/>
    <dgm:cxn modelId="{842E13B4-5D05-466E-8AB4-82956EC60C64}" type="presParOf" srcId="{4A306D66-CE83-4167-8F28-DB60B9432223}" destId="{1B435A92-4789-4D06-A327-B54BF107EEB6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77DC31F-964B-4DC2-BA1D-D32CBB60203A}" type="doc">
      <dgm:prSet loTypeId="urn:microsoft.com/office/officeart/2005/8/layout/chevronAccent+Icon" loCatId="officeonline" qsTypeId="urn:microsoft.com/office/officeart/2005/8/quickstyle/3d3" qsCatId="3D" csTypeId="urn:microsoft.com/office/officeart/2005/8/colors/accent2_3" csCatId="accent2" phldr="1"/>
      <dgm:spPr/>
      <dgm:t>
        <a:bodyPr/>
        <a:lstStyle/>
        <a:p>
          <a:endParaRPr lang="en-IN"/>
        </a:p>
      </dgm:t>
    </dgm:pt>
    <dgm:pt modelId="{6C9D6915-DF32-4CED-A6EE-C19FA55D7D70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pPr algn="ctr">
            <a:buNone/>
          </a:pPr>
          <a:r>
            <a:rPr lang="en-US" b="0" i="0" baseline="0" dirty="0"/>
            <a:t> </a:t>
          </a:r>
          <a:endParaRPr lang="en-IN" dirty="0"/>
        </a:p>
      </dgm:t>
    </dgm:pt>
    <dgm:pt modelId="{8DB10B2E-C1F8-4290-ACCC-25CE3E8D4F8A}" type="parTrans" cxnId="{092B7B90-377C-47E0-8A80-7FDE9083FAD4}">
      <dgm:prSet/>
      <dgm:spPr/>
      <dgm:t>
        <a:bodyPr/>
        <a:lstStyle/>
        <a:p>
          <a:endParaRPr lang="en-IN"/>
        </a:p>
      </dgm:t>
    </dgm:pt>
    <dgm:pt modelId="{788287B1-2389-4120-95EB-DEB755D1B240}" type="sibTrans" cxnId="{092B7B90-377C-47E0-8A80-7FDE9083FAD4}">
      <dgm:prSet/>
      <dgm:spPr/>
      <dgm:t>
        <a:bodyPr/>
        <a:lstStyle/>
        <a:p>
          <a:endParaRPr lang="en-IN"/>
        </a:p>
      </dgm:t>
    </dgm:pt>
    <dgm:pt modelId="{A18AB9BE-27EB-40F0-B8EE-1E9B14BA4A16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pPr algn="l">
            <a:buFont typeface="Wingdings" panose="05000000000000000000" pitchFamily="2" charset="2"/>
            <a:buChar char="q"/>
          </a:pPr>
          <a:r>
            <a:rPr lang="en-US" b="0" i="0" baseline="0" dirty="0"/>
            <a:t> By thoroughly examining a binary with </a:t>
          </a:r>
          <a:r>
            <a:rPr lang="en-US" b="0" i="0" baseline="0" dirty="0" err="1"/>
            <a:t>Ghidra</a:t>
          </a:r>
          <a:r>
            <a:rPr lang="en-US" b="0" i="0" baseline="0" dirty="0"/>
            <a:t>, we can uncover hidden functions that may not be apparent during runtime.</a:t>
          </a:r>
          <a:endParaRPr lang="en-IN" dirty="0"/>
        </a:p>
      </dgm:t>
    </dgm:pt>
    <dgm:pt modelId="{F886EC53-296F-46BE-976B-3B343643BAF6}" type="parTrans" cxnId="{9EEA496A-E5DF-4C5E-9D25-4B17CF334AC5}">
      <dgm:prSet/>
      <dgm:spPr/>
      <dgm:t>
        <a:bodyPr/>
        <a:lstStyle/>
        <a:p>
          <a:endParaRPr lang="en-IN"/>
        </a:p>
      </dgm:t>
    </dgm:pt>
    <dgm:pt modelId="{2BDC59BA-222B-448D-9088-9B7B75938D66}" type="sibTrans" cxnId="{9EEA496A-E5DF-4C5E-9D25-4B17CF334AC5}">
      <dgm:prSet/>
      <dgm:spPr/>
      <dgm:t>
        <a:bodyPr/>
        <a:lstStyle/>
        <a:p>
          <a:endParaRPr lang="en-IN"/>
        </a:p>
      </dgm:t>
    </dgm:pt>
    <dgm:pt modelId="{B643A574-6340-4EED-A127-EE7EB5C147FA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pPr algn="l">
            <a:buFont typeface="Wingdings" panose="05000000000000000000" pitchFamily="2" charset="2"/>
            <a:buChar char="q"/>
          </a:pPr>
          <a:r>
            <a:rPr lang="en-US" b="0" i="0" baseline="0" dirty="0"/>
            <a:t> Additionally, in CTF challenges, </a:t>
          </a:r>
          <a:r>
            <a:rPr lang="en-US" b="0" i="0" baseline="0" dirty="0" err="1"/>
            <a:t>Ghidra’s</a:t>
          </a:r>
          <a:r>
            <a:rPr lang="en-US" b="0" i="0" baseline="0" dirty="0"/>
            <a:t> string analysis can quickly reveal function call references or even the flag itself in the Strings view, significantly simplifying the reversing process.</a:t>
          </a:r>
          <a:endParaRPr lang="en-IN" dirty="0"/>
        </a:p>
      </dgm:t>
    </dgm:pt>
    <dgm:pt modelId="{A353F319-6B8C-4995-BBDF-2724BE98A499}" type="parTrans" cxnId="{9117FA11-1E15-4713-9DD9-813F33CA89B4}">
      <dgm:prSet/>
      <dgm:spPr/>
      <dgm:t>
        <a:bodyPr/>
        <a:lstStyle/>
        <a:p>
          <a:endParaRPr lang="en-IN"/>
        </a:p>
      </dgm:t>
    </dgm:pt>
    <dgm:pt modelId="{6E658F15-9475-43F0-B17C-98BD04C3A423}" type="sibTrans" cxnId="{9117FA11-1E15-4713-9DD9-813F33CA89B4}">
      <dgm:prSet/>
      <dgm:spPr/>
      <dgm:t>
        <a:bodyPr/>
        <a:lstStyle/>
        <a:p>
          <a:endParaRPr lang="en-IN"/>
        </a:p>
      </dgm:t>
    </dgm:pt>
    <dgm:pt modelId="{8C7F9F70-B9B3-446F-851C-08938465D9AA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pPr algn="l">
            <a:buFont typeface="Wingdings" panose="05000000000000000000" pitchFamily="2" charset="2"/>
            <a:buChar char="q"/>
          </a:pPr>
          <a:r>
            <a:rPr lang="en-US" b="0" i="0" baseline="0" dirty="0" err="1"/>
            <a:t>Ghidra</a:t>
          </a:r>
          <a:r>
            <a:rPr lang="en-US" b="0" i="0" baseline="0" dirty="0"/>
            <a:t> is a powerful tool for analyzing binaries and understanding code execution flow through static analysis.</a:t>
          </a:r>
          <a:endParaRPr lang="en-IN" dirty="0"/>
        </a:p>
      </dgm:t>
    </dgm:pt>
    <dgm:pt modelId="{B4F1555E-39DE-4BAC-AF8A-3BCD05DFABCA}" type="sibTrans" cxnId="{4F1CEA1D-3677-46CF-8471-F65F44900D46}">
      <dgm:prSet/>
      <dgm:spPr/>
      <dgm:t>
        <a:bodyPr/>
        <a:lstStyle/>
        <a:p>
          <a:endParaRPr lang="en-IN"/>
        </a:p>
      </dgm:t>
    </dgm:pt>
    <dgm:pt modelId="{022E26FB-40DB-4DB0-9261-1F81FF1150F1}" type="parTrans" cxnId="{4F1CEA1D-3677-46CF-8471-F65F44900D46}">
      <dgm:prSet/>
      <dgm:spPr/>
      <dgm:t>
        <a:bodyPr/>
        <a:lstStyle/>
        <a:p>
          <a:endParaRPr lang="en-IN"/>
        </a:p>
      </dgm:t>
    </dgm:pt>
    <dgm:pt modelId="{E7B808A5-D25A-4848-8C19-F5AB590B553C}" type="pres">
      <dgm:prSet presAssocID="{D77DC31F-964B-4DC2-BA1D-D32CBB60203A}" presName="Name0" presStyleCnt="0">
        <dgm:presLayoutVars>
          <dgm:dir/>
          <dgm:resizeHandles val="exact"/>
        </dgm:presLayoutVars>
      </dgm:prSet>
      <dgm:spPr/>
    </dgm:pt>
    <dgm:pt modelId="{0D59D0F8-A14A-44CD-9659-20E1BECF1D2E}" type="pres">
      <dgm:prSet presAssocID="{6C9D6915-DF32-4CED-A6EE-C19FA55D7D70}" presName="composite" presStyleCnt="0"/>
      <dgm:spPr/>
    </dgm:pt>
    <dgm:pt modelId="{68B03A5B-6A82-4584-A60C-333261900BCD}" type="pres">
      <dgm:prSet presAssocID="{6C9D6915-DF32-4CED-A6EE-C19FA55D7D70}" presName="bgChev" presStyleLbl="node1" presStyleIdx="0" presStyleCnt="1" custLinFactY="-100000" custLinFactNeighborY="-141168"/>
      <dgm:spPr/>
    </dgm:pt>
    <dgm:pt modelId="{E3B13831-FB27-4C8E-8481-AE1AB053520F}" type="pres">
      <dgm:prSet presAssocID="{6C9D6915-DF32-4CED-A6EE-C19FA55D7D70}" presName="txNode" presStyleLbl="fgAcc1" presStyleIdx="0" presStyleCnt="1" custScaleX="141877" custScaleY="634855" custLinFactNeighborX="36" custLinFactNeighborY="74872">
        <dgm:presLayoutVars>
          <dgm:bulletEnabled val="1"/>
        </dgm:presLayoutVars>
      </dgm:prSet>
      <dgm:spPr/>
    </dgm:pt>
  </dgm:ptLst>
  <dgm:cxnLst>
    <dgm:cxn modelId="{3FF4A302-8E44-4F25-B4B2-8BA2D28735DF}" type="presOf" srcId="{6C9D6915-DF32-4CED-A6EE-C19FA55D7D70}" destId="{E3B13831-FB27-4C8E-8481-AE1AB053520F}" srcOrd="0" destOrd="0" presId="urn:microsoft.com/office/officeart/2005/8/layout/chevronAccent+Icon"/>
    <dgm:cxn modelId="{9117FA11-1E15-4713-9DD9-813F33CA89B4}" srcId="{6C9D6915-DF32-4CED-A6EE-C19FA55D7D70}" destId="{B643A574-6340-4EED-A127-EE7EB5C147FA}" srcOrd="2" destOrd="0" parTransId="{A353F319-6B8C-4995-BBDF-2724BE98A499}" sibTransId="{6E658F15-9475-43F0-B17C-98BD04C3A423}"/>
    <dgm:cxn modelId="{4F1CEA1D-3677-46CF-8471-F65F44900D46}" srcId="{6C9D6915-DF32-4CED-A6EE-C19FA55D7D70}" destId="{8C7F9F70-B9B3-446F-851C-08938465D9AA}" srcOrd="0" destOrd="0" parTransId="{022E26FB-40DB-4DB0-9261-1F81FF1150F1}" sibTransId="{B4F1555E-39DE-4BAC-AF8A-3BCD05DFABCA}"/>
    <dgm:cxn modelId="{9EEA496A-E5DF-4C5E-9D25-4B17CF334AC5}" srcId="{6C9D6915-DF32-4CED-A6EE-C19FA55D7D70}" destId="{A18AB9BE-27EB-40F0-B8EE-1E9B14BA4A16}" srcOrd="1" destOrd="0" parTransId="{F886EC53-296F-46BE-976B-3B343643BAF6}" sibTransId="{2BDC59BA-222B-448D-9088-9B7B75938D66}"/>
    <dgm:cxn modelId="{092B7B90-377C-47E0-8A80-7FDE9083FAD4}" srcId="{D77DC31F-964B-4DC2-BA1D-D32CBB60203A}" destId="{6C9D6915-DF32-4CED-A6EE-C19FA55D7D70}" srcOrd="0" destOrd="0" parTransId="{8DB10B2E-C1F8-4290-ACCC-25CE3E8D4F8A}" sibTransId="{788287B1-2389-4120-95EB-DEB755D1B240}"/>
    <dgm:cxn modelId="{76EE99AE-1855-4A17-80F9-95C7285635F5}" type="presOf" srcId="{8C7F9F70-B9B3-446F-851C-08938465D9AA}" destId="{E3B13831-FB27-4C8E-8481-AE1AB053520F}" srcOrd="0" destOrd="1" presId="urn:microsoft.com/office/officeart/2005/8/layout/chevronAccent+Icon"/>
    <dgm:cxn modelId="{74E04FBE-B89A-4472-9D89-97AA0FB44194}" type="presOf" srcId="{D77DC31F-964B-4DC2-BA1D-D32CBB60203A}" destId="{E7B808A5-D25A-4848-8C19-F5AB590B553C}" srcOrd="0" destOrd="0" presId="urn:microsoft.com/office/officeart/2005/8/layout/chevronAccent+Icon"/>
    <dgm:cxn modelId="{E9130CBF-CF64-4AE5-A70E-99D0ECC97AA2}" type="presOf" srcId="{A18AB9BE-27EB-40F0-B8EE-1E9B14BA4A16}" destId="{E3B13831-FB27-4C8E-8481-AE1AB053520F}" srcOrd="0" destOrd="2" presId="urn:microsoft.com/office/officeart/2005/8/layout/chevronAccent+Icon"/>
    <dgm:cxn modelId="{76EC57EB-4FC3-4B6C-8510-0A52150684F8}" type="presOf" srcId="{B643A574-6340-4EED-A127-EE7EB5C147FA}" destId="{E3B13831-FB27-4C8E-8481-AE1AB053520F}" srcOrd="0" destOrd="3" presId="urn:microsoft.com/office/officeart/2005/8/layout/chevronAccent+Icon"/>
    <dgm:cxn modelId="{B63028C3-309B-4581-B274-AC8FB526BD41}" type="presParOf" srcId="{E7B808A5-D25A-4848-8C19-F5AB590B553C}" destId="{0D59D0F8-A14A-44CD-9659-20E1BECF1D2E}" srcOrd="0" destOrd="0" presId="urn:microsoft.com/office/officeart/2005/8/layout/chevronAccent+Icon"/>
    <dgm:cxn modelId="{9506AD9C-4D5B-4800-B423-34CAAEA5FBCD}" type="presParOf" srcId="{0D59D0F8-A14A-44CD-9659-20E1BECF1D2E}" destId="{68B03A5B-6A82-4584-A60C-333261900BCD}" srcOrd="0" destOrd="0" presId="urn:microsoft.com/office/officeart/2005/8/layout/chevronAccent+Icon"/>
    <dgm:cxn modelId="{0ED3DD28-CD81-4BEE-963D-64C0C47BEC6F}" type="presParOf" srcId="{0D59D0F8-A14A-44CD-9659-20E1BECF1D2E}" destId="{E3B13831-FB27-4C8E-8481-AE1AB053520F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4831E94-3C82-4C36-87FF-DBE47E410FA3}" type="doc">
      <dgm:prSet loTypeId="urn:microsoft.com/office/officeart/2009/3/layout/PieProcess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02DCA80-E817-4046-B266-C63AC3C9E128}">
      <dgm:prSet phldrT="[Text]"/>
      <dgm:spPr/>
      <dgm:t>
        <a:bodyPr/>
        <a:lstStyle/>
        <a:p>
          <a:r>
            <a:rPr lang="en-IN" b="1" dirty="0">
              <a:solidFill>
                <a:schemeClr val="accent1">
                  <a:lumMod val="60000"/>
                  <a:lumOff val="40000"/>
                </a:schemeClr>
              </a:solidFill>
            </a:rPr>
            <a:t>Static Analysis</a:t>
          </a:r>
          <a:r>
            <a:rPr lang="en-IN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IN" b="1" dirty="0">
              <a:solidFill>
                <a:schemeClr val="accent1">
                  <a:lumMod val="60000"/>
                  <a:lumOff val="40000"/>
                </a:schemeClr>
              </a:solidFill>
            </a:rPr>
            <a:t>(Without Executing the Binary)</a:t>
          </a:r>
          <a:r>
            <a:rPr lang="en-IN" dirty="0">
              <a:solidFill>
                <a:schemeClr val="accent1">
                  <a:lumMod val="60000"/>
                  <a:lumOff val="40000"/>
                </a:schemeClr>
              </a:solidFill>
            </a:rPr>
            <a:t>  </a:t>
          </a:r>
        </a:p>
      </dgm:t>
    </dgm:pt>
    <dgm:pt modelId="{C882CD69-89EF-42DA-BE48-6B38CE1CCB9F}" type="parTrans" cxnId="{9539FF8B-0982-48C9-98E6-5342FC73F808}">
      <dgm:prSet/>
      <dgm:spPr/>
      <dgm:t>
        <a:bodyPr/>
        <a:lstStyle/>
        <a:p>
          <a:endParaRPr lang="en-IN"/>
        </a:p>
      </dgm:t>
    </dgm:pt>
    <dgm:pt modelId="{FC04B204-7E36-412C-A915-945355FF1B40}" type="sibTrans" cxnId="{9539FF8B-0982-48C9-98E6-5342FC73F808}">
      <dgm:prSet/>
      <dgm:spPr/>
      <dgm:t>
        <a:bodyPr/>
        <a:lstStyle/>
        <a:p>
          <a:endParaRPr lang="en-IN"/>
        </a:p>
      </dgm:t>
    </dgm:pt>
    <dgm:pt modelId="{A1FB9FE2-BFA0-4A16-B0A9-0D055C8C9462}">
      <dgm:prSet phldrT="[Text]"/>
      <dgm:spPr/>
      <dgm:t>
        <a:bodyPr/>
        <a:lstStyle/>
        <a:p>
          <a:pPr>
            <a:buNone/>
          </a:pPr>
          <a:r>
            <a:rPr lang="en-IN" b="1" dirty="0"/>
            <a:t>Disassembly</a:t>
          </a:r>
          <a:r>
            <a:rPr lang="en-IN" b="0" dirty="0"/>
            <a:t>: Using tools like Ghidra, IDA to </a:t>
          </a:r>
          <a:r>
            <a:rPr lang="en-IN" b="0" dirty="0" err="1"/>
            <a:t>analyze</a:t>
          </a:r>
          <a:r>
            <a:rPr lang="en-IN" b="0" dirty="0"/>
            <a:t> assembly code.</a:t>
          </a:r>
        </a:p>
      </dgm:t>
    </dgm:pt>
    <dgm:pt modelId="{619F10D5-721A-4A35-B515-46FE8381AE3F}" type="parTrans" cxnId="{DA4D29EC-BC73-4339-9A26-70D98818742E}">
      <dgm:prSet/>
      <dgm:spPr/>
      <dgm:t>
        <a:bodyPr/>
        <a:lstStyle/>
        <a:p>
          <a:endParaRPr lang="en-IN"/>
        </a:p>
      </dgm:t>
    </dgm:pt>
    <dgm:pt modelId="{50F157D1-2D59-483E-905B-684BC9BCC246}" type="sibTrans" cxnId="{DA4D29EC-BC73-4339-9A26-70D98818742E}">
      <dgm:prSet/>
      <dgm:spPr/>
      <dgm:t>
        <a:bodyPr/>
        <a:lstStyle/>
        <a:p>
          <a:endParaRPr lang="en-IN"/>
        </a:p>
      </dgm:t>
    </dgm:pt>
    <dgm:pt modelId="{C78BD50E-60F0-44AA-BF68-85593CC7E1FD}">
      <dgm:prSet phldrT="[Text]"/>
      <dgm:spPr/>
      <dgm:t>
        <a:bodyPr/>
        <a:lstStyle/>
        <a:p>
          <a:r>
            <a:rPr lang="en-IN" b="1" dirty="0"/>
            <a:t>Decompilation</a:t>
          </a:r>
          <a:r>
            <a:rPr lang="en-IN" dirty="0"/>
            <a:t>: Converting binary code back into a high-level language (C, Python).</a:t>
          </a:r>
        </a:p>
      </dgm:t>
    </dgm:pt>
    <dgm:pt modelId="{D7F705AA-1C18-404A-A49F-7EE2A322F603}" type="parTrans" cxnId="{5ED81775-D4B3-45F4-B879-2885E76CEAF0}">
      <dgm:prSet/>
      <dgm:spPr/>
      <dgm:t>
        <a:bodyPr/>
        <a:lstStyle/>
        <a:p>
          <a:endParaRPr lang="en-IN"/>
        </a:p>
      </dgm:t>
    </dgm:pt>
    <dgm:pt modelId="{0ECA2732-48AA-4806-8964-BD007C0E6CAF}" type="sibTrans" cxnId="{5ED81775-D4B3-45F4-B879-2885E76CEAF0}">
      <dgm:prSet/>
      <dgm:spPr/>
      <dgm:t>
        <a:bodyPr/>
        <a:lstStyle/>
        <a:p>
          <a:endParaRPr lang="en-IN"/>
        </a:p>
      </dgm:t>
    </dgm:pt>
    <dgm:pt modelId="{27537F20-5388-45B2-8536-ACF390E6EA70}">
      <dgm:prSet phldrT="[Text]"/>
      <dgm:spPr/>
      <dgm:t>
        <a:bodyPr/>
        <a:lstStyle/>
        <a:p>
          <a:r>
            <a:rPr lang="en-IN" b="1" dirty="0"/>
            <a:t>String</a:t>
          </a:r>
          <a:r>
            <a:rPr lang="en-IN" dirty="0"/>
            <a:t> </a:t>
          </a:r>
          <a:r>
            <a:rPr lang="en-IN" b="1" dirty="0"/>
            <a:t>Analysis</a:t>
          </a:r>
          <a:r>
            <a:rPr lang="en-IN" dirty="0"/>
            <a:t>: Extracting human-readable strings to find function calls and flag data.</a:t>
          </a:r>
        </a:p>
      </dgm:t>
    </dgm:pt>
    <dgm:pt modelId="{22919D5F-957D-4773-B662-75D2888E7073}" type="parTrans" cxnId="{1FA9D5D9-3D22-4D40-B8A3-DD1586295471}">
      <dgm:prSet/>
      <dgm:spPr/>
      <dgm:t>
        <a:bodyPr/>
        <a:lstStyle/>
        <a:p>
          <a:endParaRPr lang="en-IN"/>
        </a:p>
      </dgm:t>
    </dgm:pt>
    <dgm:pt modelId="{38220299-B40C-4C6A-A3B9-5E4A2DF5A21F}" type="sibTrans" cxnId="{1FA9D5D9-3D22-4D40-B8A3-DD1586295471}">
      <dgm:prSet/>
      <dgm:spPr/>
      <dgm:t>
        <a:bodyPr/>
        <a:lstStyle/>
        <a:p>
          <a:endParaRPr lang="en-IN"/>
        </a:p>
      </dgm:t>
    </dgm:pt>
    <dgm:pt modelId="{516C0AC0-541F-48FD-9843-A8F865A18A81}">
      <dgm:prSet phldrT="[Text]"/>
      <dgm:spPr/>
      <dgm:t>
        <a:bodyPr/>
        <a:lstStyle/>
        <a:p>
          <a:r>
            <a:rPr lang="en-IN" b="1" dirty="0"/>
            <a:t>Symbol Table Analysis</a:t>
          </a:r>
          <a:r>
            <a:rPr lang="en-IN" dirty="0"/>
            <a:t>: Checking for Function names, global variables, and debug symbols.</a:t>
          </a:r>
        </a:p>
      </dgm:t>
    </dgm:pt>
    <dgm:pt modelId="{3A01E4C3-2B5E-44A6-9D09-FA1C6AD16467}" type="parTrans" cxnId="{6C7FD4EB-F758-4159-A1D2-258A1B8ADBCE}">
      <dgm:prSet/>
      <dgm:spPr/>
      <dgm:t>
        <a:bodyPr/>
        <a:lstStyle/>
        <a:p>
          <a:endParaRPr lang="en-IN"/>
        </a:p>
      </dgm:t>
    </dgm:pt>
    <dgm:pt modelId="{4215B799-6387-4E66-81D7-279F074FDB55}" type="sibTrans" cxnId="{6C7FD4EB-F758-4159-A1D2-258A1B8ADBCE}">
      <dgm:prSet/>
      <dgm:spPr/>
      <dgm:t>
        <a:bodyPr/>
        <a:lstStyle/>
        <a:p>
          <a:endParaRPr lang="en-IN"/>
        </a:p>
      </dgm:t>
    </dgm:pt>
    <dgm:pt modelId="{040B6763-630D-4B94-A399-42EEEEFC0AC7}">
      <dgm:prSet phldrT="[Text]"/>
      <dgm:spPr/>
      <dgm:t>
        <a:bodyPr/>
        <a:lstStyle/>
        <a:p>
          <a:r>
            <a:rPr lang="en-IN" b="1" dirty="0"/>
            <a:t>Control Flow Analysis</a:t>
          </a:r>
          <a:r>
            <a:rPr lang="en-IN" dirty="0"/>
            <a:t>: Understanding function calls and loops through CFG(Control Flow Graphs).</a:t>
          </a:r>
        </a:p>
      </dgm:t>
    </dgm:pt>
    <dgm:pt modelId="{1CF4C541-5CD7-4D10-B88E-EB609C390858}" type="parTrans" cxnId="{EC008A80-F0DA-4BED-9754-1E89536EDE10}">
      <dgm:prSet/>
      <dgm:spPr/>
      <dgm:t>
        <a:bodyPr/>
        <a:lstStyle/>
        <a:p>
          <a:endParaRPr lang="en-IN"/>
        </a:p>
      </dgm:t>
    </dgm:pt>
    <dgm:pt modelId="{0B7F525B-7548-4F28-95D2-FF41F814FC2B}" type="sibTrans" cxnId="{EC008A80-F0DA-4BED-9754-1E89536EDE10}">
      <dgm:prSet/>
      <dgm:spPr/>
      <dgm:t>
        <a:bodyPr/>
        <a:lstStyle/>
        <a:p>
          <a:endParaRPr lang="en-IN"/>
        </a:p>
      </dgm:t>
    </dgm:pt>
    <dgm:pt modelId="{EB648847-90F2-4E63-8229-5CC14B7B1818}" type="pres">
      <dgm:prSet presAssocID="{E4831E94-3C82-4C36-87FF-DBE47E410FA3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A9EB7A8F-C212-4591-A564-58F2FF82B80C}" type="pres">
      <dgm:prSet presAssocID="{702DCA80-E817-4046-B266-C63AC3C9E128}" presName="ParentComposite" presStyleCnt="0"/>
      <dgm:spPr/>
    </dgm:pt>
    <dgm:pt modelId="{21A313EF-6C1A-4FAC-9EE7-F58C19F6F940}" type="pres">
      <dgm:prSet presAssocID="{702DCA80-E817-4046-B266-C63AC3C9E128}" presName="Chord" presStyleLbl="bgShp" presStyleIdx="0" presStyleCnt="1"/>
      <dgm:spPr/>
    </dgm:pt>
    <dgm:pt modelId="{942E2FAD-1524-416A-AFC7-3E3BB0C4363E}" type="pres">
      <dgm:prSet presAssocID="{702DCA80-E817-4046-B266-C63AC3C9E128}" presName="Pie" presStyleLbl="alignNode1" presStyleIdx="0" presStyleCnt="1"/>
      <dgm:spPr/>
    </dgm:pt>
    <dgm:pt modelId="{54055EF9-EC5D-4020-96C9-8137F70D1AD0}" type="pres">
      <dgm:prSet presAssocID="{702DCA80-E817-4046-B266-C63AC3C9E128}" presName="Paren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A170A77D-4913-46BC-929E-A9D20238021A}" type="pres">
      <dgm:prSet presAssocID="{50F157D1-2D59-483E-905B-684BC9BCC246}" presName="negSibTrans" presStyleCnt="0"/>
      <dgm:spPr/>
    </dgm:pt>
    <dgm:pt modelId="{7BDE940C-05AF-4D95-A559-C77C523E6D77}" type="pres">
      <dgm:prSet presAssocID="{702DCA80-E817-4046-B266-C63AC3C9E128}" presName="composite" presStyleCnt="0"/>
      <dgm:spPr/>
    </dgm:pt>
    <dgm:pt modelId="{3A51F595-81E5-4785-A351-97BF1F8B5C56}" type="pres">
      <dgm:prSet presAssocID="{702DCA80-E817-4046-B266-C63AC3C9E128}" presName="Child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6864162-77D2-405F-B902-711EB357BDEB}" type="presOf" srcId="{040B6763-630D-4B94-A399-42EEEEFC0AC7}" destId="{3A51F595-81E5-4785-A351-97BF1F8B5C56}" srcOrd="0" destOrd="4" presId="urn:microsoft.com/office/officeart/2009/3/layout/PieProcess"/>
    <dgm:cxn modelId="{A1626943-A635-4E88-BA8C-73967A34D548}" type="presOf" srcId="{27537F20-5388-45B2-8536-ACF390E6EA70}" destId="{3A51F595-81E5-4785-A351-97BF1F8B5C56}" srcOrd="0" destOrd="2" presId="urn:microsoft.com/office/officeart/2009/3/layout/PieProcess"/>
    <dgm:cxn modelId="{5ED81775-D4B3-45F4-B879-2885E76CEAF0}" srcId="{702DCA80-E817-4046-B266-C63AC3C9E128}" destId="{C78BD50E-60F0-44AA-BF68-85593CC7E1FD}" srcOrd="1" destOrd="0" parTransId="{D7F705AA-1C18-404A-A49F-7EE2A322F603}" sibTransId="{0ECA2732-48AA-4806-8964-BD007C0E6CAF}"/>
    <dgm:cxn modelId="{EC008A80-F0DA-4BED-9754-1E89536EDE10}" srcId="{702DCA80-E817-4046-B266-C63AC3C9E128}" destId="{040B6763-630D-4B94-A399-42EEEEFC0AC7}" srcOrd="4" destOrd="0" parTransId="{1CF4C541-5CD7-4D10-B88E-EB609C390858}" sibTransId="{0B7F525B-7548-4F28-95D2-FF41F814FC2B}"/>
    <dgm:cxn modelId="{9539FF8B-0982-48C9-98E6-5342FC73F808}" srcId="{E4831E94-3C82-4C36-87FF-DBE47E410FA3}" destId="{702DCA80-E817-4046-B266-C63AC3C9E128}" srcOrd="0" destOrd="0" parTransId="{C882CD69-89EF-42DA-BE48-6B38CE1CCB9F}" sibTransId="{FC04B204-7E36-412C-A915-945355FF1B40}"/>
    <dgm:cxn modelId="{1EA17EA8-D4E7-4FAD-96A9-A522D1B636B2}" type="presOf" srcId="{E4831E94-3C82-4C36-87FF-DBE47E410FA3}" destId="{EB648847-90F2-4E63-8229-5CC14B7B1818}" srcOrd="0" destOrd="0" presId="urn:microsoft.com/office/officeart/2009/3/layout/PieProcess"/>
    <dgm:cxn modelId="{0AE9DAA9-36AC-427B-A52A-6F48D1F32BFC}" type="presOf" srcId="{C78BD50E-60F0-44AA-BF68-85593CC7E1FD}" destId="{3A51F595-81E5-4785-A351-97BF1F8B5C56}" srcOrd="0" destOrd="1" presId="urn:microsoft.com/office/officeart/2009/3/layout/PieProcess"/>
    <dgm:cxn modelId="{3B4012B2-C022-49C9-A79A-74DCB98B45FA}" type="presOf" srcId="{702DCA80-E817-4046-B266-C63AC3C9E128}" destId="{54055EF9-EC5D-4020-96C9-8137F70D1AD0}" srcOrd="0" destOrd="0" presId="urn:microsoft.com/office/officeart/2009/3/layout/PieProcess"/>
    <dgm:cxn modelId="{1FA9D5D9-3D22-4D40-B8A3-DD1586295471}" srcId="{702DCA80-E817-4046-B266-C63AC3C9E128}" destId="{27537F20-5388-45B2-8536-ACF390E6EA70}" srcOrd="2" destOrd="0" parTransId="{22919D5F-957D-4773-B662-75D2888E7073}" sibTransId="{38220299-B40C-4C6A-A3B9-5E4A2DF5A21F}"/>
    <dgm:cxn modelId="{A2CF94E7-038E-464F-BA2F-1E4362F46C33}" type="presOf" srcId="{516C0AC0-541F-48FD-9843-A8F865A18A81}" destId="{3A51F595-81E5-4785-A351-97BF1F8B5C56}" srcOrd="0" destOrd="3" presId="urn:microsoft.com/office/officeart/2009/3/layout/PieProcess"/>
    <dgm:cxn modelId="{6C7FD4EB-F758-4159-A1D2-258A1B8ADBCE}" srcId="{702DCA80-E817-4046-B266-C63AC3C9E128}" destId="{516C0AC0-541F-48FD-9843-A8F865A18A81}" srcOrd="3" destOrd="0" parTransId="{3A01E4C3-2B5E-44A6-9D09-FA1C6AD16467}" sibTransId="{4215B799-6387-4E66-81D7-279F074FDB55}"/>
    <dgm:cxn modelId="{DA4D29EC-BC73-4339-9A26-70D98818742E}" srcId="{702DCA80-E817-4046-B266-C63AC3C9E128}" destId="{A1FB9FE2-BFA0-4A16-B0A9-0D055C8C9462}" srcOrd="0" destOrd="0" parTransId="{619F10D5-721A-4A35-B515-46FE8381AE3F}" sibTransId="{50F157D1-2D59-483E-905B-684BC9BCC246}"/>
    <dgm:cxn modelId="{ECDD25FD-FB7C-4D16-A96A-A4208393D6D1}" type="presOf" srcId="{A1FB9FE2-BFA0-4A16-B0A9-0D055C8C9462}" destId="{3A51F595-81E5-4785-A351-97BF1F8B5C56}" srcOrd="0" destOrd="0" presId="urn:microsoft.com/office/officeart/2009/3/layout/PieProcess"/>
    <dgm:cxn modelId="{D9EDC88D-2B55-46B0-9969-F0471F69F922}" type="presParOf" srcId="{EB648847-90F2-4E63-8229-5CC14B7B1818}" destId="{A9EB7A8F-C212-4591-A564-58F2FF82B80C}" srcOrd="0" destOrd="0" presId="urn:microsoft.com/office/officeart/2009/3/layout/PieProcess"/>
    <dgm:cxn modelId="{73A56069-4358-42EB-BF76-50B05F794363}" type="presParOf" srcId="{A9EB7A8F-C212-4591-A564-58F2FF82B80C}" destId="{21A313EF-6C1A-4FAC-9EE7-F58C19F6F940}" srcOrd="0" destOrd="0" presId="urn:microsoft.com/office/officeart/2009/3/layout/PieProcess"/>
    <dgm:cxn modelId="{3740C17D-554F-4AC2-9DF5-AA3D5EE23A9C}" type="presParOf" srcId="{A9EB7A8F-C212-4591-A564-58F2FF82B80C}" destId="{942E2FAD-1524-416A-AFC7-3E3BB0C4363E}" srcOrd="1" destOrd="0" presId="urn:microsoft.com/office/officeart/2009/3/layout/PieProcess"/>
    <dgm:cxn modelId="{90DB3D21-B18C-4030-BFAB-7D0947F0FAD5}" type="presParOf" srcId="{A9EB7A8F-C212-4591-A564-58F2FF82B80C}" destId="{54055EF9-EC5D-4020-96C9-8137F70D1AD0}" srcOrd="2" destOrd="0" presId="urn:microsoft.com/office/officeart/2009/3/layout/PieProcess"/>
    <dgm:cxn modelId="{BC6F38E7-AAEF-455C-AD2F-F6EA85D2E880}" type="presParOf" srcId="{EB648847-90F2-4E63-8229-5CC14B7B1818}" destId="{A170A77D-4913-46BC-929E-A9D20238021A}" srcOrd="1" destOrd="0" presId="urn:microsoft.com/office/officeart/2009/3/layout/PieProcess"/>
    <dgm:cxn modelId="{AAE25A18-3CC2-4E6B-A444-815FD7C8DC00}" type="presParOf" srcId="{EB648847-90F2-4E63-8229-5CC14B7B1818}" destId="{7BDE940C-05AF-4D95-A559-C77C523E6D77}" srcOrd="2" destOrd="0" presId="urn:microsoft.com/office/officeart/2009/3/layout/PieProcess"/>
    <dgm:cxn modelId="{ED043268-5366-4103-B76E-2875F27CBD14}" type="presParOf" srcId="{7BDE940C-05AF-4D95-A559-C77C523E6D77}" destId="{3A51F595-81E5-4785-A351-97BF1F8B5C56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4831E94-3C82-4C36-87FF-DBE47E410FA3}" type="doc">
      <dgm:prSet loTypeId="urn:microsoft.com/office/officeart/2009/3/layout/PieProcess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02DCA80-E817-4046-B266-C63AC3C9E128}">
      <dgm:prSet phldrT="[Text]"/>
      <dgm:spPr/>
      <dgm:t>
        <a:bodyPr/>
        <a:lstStyle/>
        <a:p>
          <a:r>
            <a:rPr lang="en-IN" b="1" dirty="0">
              <a:solidFill>
                <a:schemeClr val="accent1">
                  <a:lumMod val="60000"/>
                  <a:lumOff val="40000"/>
                </a:schemeClr>
              </a:solidFill>
            </a:rPr>
            <a:t>Dynamic Analysis (Executing and Observing Behaviour)</a:t>
          </a:r>
        </a:p>
      </dgm:t>
    </dgm:pt>
    <dgm:pt modelId="{C882CD69-89EF-42DA-BE48-6B38CE1CCB9F}" type="parTrans" cxnId="{9539FF8B-0982-48C9-98E6-5342FC73F808}">
      <dgm:prSet/>
      <dgm:spPr/>
      <dgm:t>
        <a:bodyPr/>
        <a:lstStyle/>
        <a:p>
          <a:endParaRPr lang="en-IN"/>
        </a:p>
      </dgm:t>
    </dgm:pt>
    <dgm:pt modelId="{FC04B204-7E36-412C-A915-945355FF1B40}" type="sibTrans" cxnId="{9539FF8B-0982-48C9-98E6-5342FC73F808}">
      <dgm:prSet/>
      <dgm:spPr/>
      <dgm:t>
        <a:bodyPr/>
        <a:lstStyle/>
        <a:p>
          <a:endParaRPr lang="en-IN"/>
        </a:p>
      </dgm:t>
    </dgm:pt>
    <dgm:pt modelId="{D01675E5-2A0D-4E6E-8DD0-B70CEBC351EC}">
      <dgm:prSet phldrT="[Text]"/>
      <dgm:spPr/>
      <dgm:t>
        <a:bodyPr/>
        <a:lstStyle/>
        <a:p>
          <a:r>
            <a:rPr lang="en-IN" b="1"/>
            <a:t>Debugger Usage</a:t>
          </a:r>
          <a:r>
            <a:rPr lang="en-IN"/>
            <a:t>: Using GDB, WinDBG or OllyDBG to set breakpoints and inspect registers/memory.</a:t>
          </a:r>
          <a:endParaRPr lang="en-IN" dirty="0"/>
        </a:p>
      </dgm:t>
    </dgm:pt>
    <dgm:pt modelId="{E78604E9-30AD-4D98-85AE-C32E7986D61B}" type="parTrans" cxnId="{0672877A-A645-43D6-A62F-FCFA3D48C054}">
      <dgm:prSet/>
      <dgm:spPr/>
      <dgm:t>
        <a:bodyPr/>
        <a:lstStyle/>
        <a:p>
          <a:endParaRPr lang="en-IN"/>
        </a:p>
      </dgm:t>
    </dgm:pt>
    <dgm:pt modelId="{5B3C170F-75BD-48FD-8401-200E91112F57}" type="sibTrans" cxnId="{0672877A-A645-43D6-A62F-FCFA3D48C054}">
      <dgm:prSet/>
      <dgm:spPr/>
      <dgm:t>
        <a:bodyPr/>
        <a:lstStyle/>
        <a:p>
          <a:endParaRPr lang="en-IN"/>
        </a:p>
      </dgm:t>
    </dgm:pt>
    <dgm:pt modelId="{B0A090C7-5686-403F-9089-34CD8D9463A2}">
      <dgm:prSet phldrT="[Text]"/>
      <dgm:spPr/>
      <dgm:t>
        <a:bodyPr/>
        <a:lstStyle/>
        <a:p>
          <a:r>
            <a:rPr lang="en-IN" b="1"/>
            <a:t>Tracing Execution</a:t>
          </a:r>
          <a:r>
            <a:rPr lang="en-IN"/>
            <a:t>: Using tools like strace (Linux) or API Monitor (Windows) to track system calls.</a:t>
          </a:r>
          <a:endParaRPr lang="en-IN" dirty="0"/>
        </a:p>
      </dgm:t>
    </dgm:pt>
    <dgm:pt modelId="{48D13D43-4D37-4BFA-A0DB-D8E39A7FB1F6}" type="parTrans" cxnId="{22EC23ED-05C7-49DC-9189-937C8EF9CB22}">
      <dgm:prSet/>
      <dgm:spPr/>
      <dgm:t>
        <a:bodyPr/>
        <a:lstStyle/>
        <a:p>
          <a:endParaRPr lang="en-IN"/>
        </a:p>
      </dgm:t>
    </dgm:pt>
    <dgm:pt modelId="{1D33E152-C8E0-4E56-AC5B-0340A942F09F}" type="sibTrans" cxnId="{22EC23ED-05C7-49DC-9189-937C8EF9CB22}">
      <dgm:prSet/>
      <dgm:spPr/>
      <dgm:t>
        <a:bodyPr/>
        <a:lstStyle/>
        <a:p>
          <a:endParaRPr lang="en-IN"/>
        </a:p>
      </dgm:t>
    </dgm:pt>
    <dgm:pt modelId="{C8ADDE8C-9BA4-4A76-9A10-753A482DAA82}">
      <dgm:prSet phldrT="[Text]"/>
      <dgm:spPr/>
      <dgm:t>
        <a:bodyPr/>
        <a:lstStyle/>
        <a:p>
          <a:r>
            <a:rPr lang="en-IN" b="1"/>
            <a:t>Memory Inspection</a:t>
          </a:r>
          <a:r>
            <a:rPr lang="en-IN"/>
            <a:t>: Dumping and analyzing process memory with tools like Volatility or Cheat Engine.</a:t>
          </a:r>
          <a:endParaRPr lang="en-IN" dirty="0"/>
        </a:p>
      </dgm:t>
    </dgm:pt>
    <dgm:pt modelId="{920CD6BB-7C61-49C5-B475-EEBC86AF3ADE}" type="parTrans" cxnId="{4D93C89E-4265-46A6-9388-C96A3EEC2C89}">
      <dgm:prSet/>
      <dgm:spPr/>
      <dgm:t>
        <a:bodyPr/>
        <a:lstStyle/>
        <a:p>
          <a:endParaRPr lang="en-IN"/>
        </a:p>
      </dgm:t>
    </dgm:pt>
    <dgm:pt modelId="{B5EC3166-71CD-4403-9DDF-BD7EEC44D834}" type="sibTrans" cxnId="{4D93C89E-4265-46A6-9388-C96A3EEC2C89}">
      <dgm:prSet/>
      <dgm:spPr/>
      <dgm:t>
        <a:bodyPr/>
        <a:lstStyle/>
        <a:p>
          <a:endParaRPr lang="en-IN"/>
        </a:p>
      </dgm:t>
    </dgm:pt>
    <dgm:pt modelId="{F8A6F03F-E833-4E70-BEFE-9081CCA8A7C6}">
      <dgm:prSet phldrT="[Text]"/>
      <dgm:spPr/>
      <dgm:t>
        <a:bodyPr/>
        <a:lstStyle/>
        <a:p>
          <a:r>
            <a:rPr lang="en-IN" b="1"/>
            <a:t>Hooking &amp; Patching</a:t>
          </a:r>
          <a:r>
            <a:rPr lang="en-IN"/>
            <a:t>: Injecting custom code to modify behaviour at runtime.</a:t>
          </a:r>
          <a:endParaRPr lang="en-IN" dirty="0"/>
        </a:p>
      </dgm:t>
    </dgm:pt>
    <dgm:pt modelId="{4DF7A38D-E6F9-4855-84F8-52E0079D0830}" type="parTrans" cxnId="{5F3C680C-789D-476D-BC3A-41305CB11E0A}">
      <dgm:prSet/>
      <dgm:spPr/>
      <dgm:t>
        <a:bodyPr/>
        <a:lstStyle/>
        <a:p>
          <a:endParaRPr lang="en-IN"/>
        </a:p>
      </dgm:t>
    </dgm:pt>
    <dgm:pt modelId="{0E6E06D7-F08A-4557-8EFB-3B40C1A263F9}" type="sibTrans" cxnId="{5F3C680C-789D-476D-BC3A-41305CB11E0A}">
      <dgm:prSet/>
      <dgm:spPr/>
      <dgm:t>
        <a:bodyPr/>
        <a:lstStyle/>
        <a:p>
          <a:endParaRPr lang="en-IN"/>
        </a:p>
      </dgm:t>
    </dgm:pt>
    <dgm:pt modelId="{C0FD7520-835E-4BA7-BF5B-20C333441BC8}" type="pres">
      <dgm:prSet presAssocID="{E4831E94-3C82-4C36-87FF-DBE47E410FA3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779C5FBE-0A3E-4097-9524-AC2D71B59828}" type="pres">
      <dgm:prSet presAssocID="{702DCA80-E817-4046-B266-C63AC3C9E128}" presName="ParentComposite" presStyleCnt="0"/>
      <dgm:spPr/>
    </dgm:pt>
    <dgm:pt modelId="{F0F638BA-4C8A-4E6D-A409-01198A716FFC}" type="pres">
      <dgm:prSet presAssocID="{702DCA80-E817-4046-B266-C63AC3C9E128}" presName="Chord" presStyleLbl="bgShp" presStyleIdx="0" presStyleCnt="1"/>
      <dgm:spPr/>
    </dgm:pt>
    <dgm:pt modelId="{F7B538F2-2241-4339-B426-8F7D83367880}" type="pres">
      <dgm:prSet presAssocID="{702DCA80-E817-4046-B266-C63AC3C9E128}" presName="Pie" presStyleLbl="alignNode1" presStyleIdx="0" presStyleCnt="1"/>
      <dgm:spPr/>
    </dgm:pt>
    <dgm:pt modelId="{0F337A55-D11F-43CB-8CD0-6B5394137FD9}" type="pres">
      <dgm:prSet presAssocID="{702DCA80-E817-4046-B266-C63AC3C9E128}" presName="Paren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68D682C7-4E8D-4EAF-BA90-EA9A4ABEFB90}" type="pres">
      <dgm:prSet presAssocID="{5B3C170F-75BD-48FD-8401-200E91112F57}" presName="negSibTrans" presStyleCnt="0"/>
      <dgm:spPr/>
    </dgm:pt>
    <dgm:pt modelId="{0B757F63-9053-461E-96D4-049425C96D48}" type="pres">
      <dgm:prSet presAssocID="{702DCA80-E817-4046-B266-C63AC3C9E128}" presName="composite" presStyleCnt="0"/>
      <dgm:spPr/>
    </dgm:pt>
    <dgm:pt modelId="{62FE02C4-3B82-46BA-94E5-D208403FFC00}" type="pres">
      <dgm:prSet presAssocID="{702DCA80-E817-4046-B266-C63AC3C9E128}" presName="Child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5924430C-CD31-4A8E-8CC3-A163365E47D8}" type="presOf" srcId="{E4831E94-3C82-4C36-87FF-DBE47E410FA3}" destId="{C0FD7520-835E-4BA7-BF5B-20C333441BC8}" srcOrd="0" destOrd="0" presId="urn:microsoft.com/office/officeart/2009/3/layout/PieProcess"/>
    <dgm:cxn modelId="{5F3C680C-789D-476D-BC3A-41305CB11E0A}" srcId="{702DCA80-E817-4046-B266-C63AC3C9E128}" destId="{F8A6F03F-E833-4E70-BEFE-9081CCA8A7C6}" srcOrd="3" destOrd="0" parTransId="{4DF7A38D-E6F9-4855-84F8-52E0079D0830}" sibTransId="{0E6E06D7-F08A-4557-8EFB-3B40C1A263F9}"/>
    <dgm:cxn modelId="{04DD1511-FB35-4784-BD74-D8DAC055412E}" type="presOf" srcId="{F8A6F03F-E833-4E70-BEFE-9081CCA8A7C6}" destId="{62FE02C4-3B82-46BA-94E5-D208403FFC00}" srcOrd="0" destOrd="3" presId="urn:microsoft.com/office/officeart/2009/3/layout/PieProcess"/>
    <dgm:cxn modelId="{0672877A-A645-43D6-A62F-FCFA3D48C054}" srcId="{702DCA80-E817-4046-B266-C63AC3C9E128}" destId="{D01675E5-2A0D-4E6E-8DD0-B70CEBC351EC}" srcOrd="0" destOrd="0" parTransId="{E78604E9-30AD-4D98-85AE-C32E7986D61B}" sibTransId="{5B3C170F-75BD-48FD-8401-200E91112F57}"/>
    <dgm:cxn modelId="{F438AD7F-3ACA-4AD4-BBDF-BD9718759CF8}" type="presOf" srcId="{702DCA80-E817-4046-B266-C63AC3C9E128}" destId="{0F337A55-D11F-43CB-8CD0-6B5394137FD9}" srcOrd="0" destOrd="0" presId="urn:microsoft.com/office/officeart/2009/3/layout/PieProcess"/>
    <dgm:cxn modelId="{9539FF8B-0982-48C9-98E6-5342FC73F808}" srcId="{E4831E94-3C82-4C36-87FF-DBE47E410FA3}" destId="{702DCA80-E817-4046-B266-C63AC3C9E128}" srcOrd="0" destOrd="0" parTransId="{C882CD69-89EF-42DA-BE48-6B38CE1CCB9F}" sibTransId="{FC04B204-7E36-412C-A915-945355FF1B40}"/>
    <dgm:cxn modelId="{4D93C89E-4265-46A6-9388-C96A3EEC2C89}" srcId="{702DCA80-E817-4046-B266-C63AC3C9E128}" destId="{C8ADDE8C-9BA4-4A76-9A10-753A482DAA82}" srcOrd="2" destOrd="0" parTransId="{920CD6BB-7C61-49C5-B475-EEBC86AF3ADE}" sibTransId="{B5EC3166-71CD-4403-9DDF-BD7EEC44D834}"/>
    <dgm:cxn modelId="{90FB82BF-ADFD-4A14-8F6D-8A0B02E1B08F}" type="presOf" srcId="{B0A090C7-5686-403F-9089-34CD8D9463A2}" destId="{62FE02C4-3B82-46BA-94E5-D208403FFC00}" srcOrd="0" destOrd="1" presId="urn:microsoft.com/office/officeart/2009/3/layout/PieProcess"/>
    <dgm:cxn modelId="{4CF8E5D2-E2BE-40A7-AAF9-E38BA4CC63A7}" type="presOf" srcId="{C8ADDE8C-9BA4-4A76-9A10-753A482DAA82}" destId="{62FE02C4-3B82-46BA-94E5-D208403FFC00}" srcOrd="0" destOrd="2" presId="urn:microsoft.com/office/officeart/2009/3/layout/PieProcess"/>
    <dgm:cxn modelId="{22EC23ED-05C7-49DC-9189-937C8EF9CB22}" srcId="{702DCA80-E817-4046-B266-C63AC3C9E128}" destId="{B0A090C7-5686-403F-9089-34CD8D9463A2}" srcOrd="1" destOrd="0" parTransId="{48D13D43-4D37-4BFA-A0DB-D8E39A7FB1F6}" sibTransId="{1D33E152-C8E0-4E56-AC5B-0340A942F09F}"/>
    <dgm:cxn modelId="{FF9F85FB-F589-4EAA-B5E8-43EE62E8A270}" type="presOf" srcId="{D01675E5-2A0D-4E6E-8DD0-B70CEBC351EC}" destId="{62FE02C4-3B82-46BA-94E5-D208403FFC00}" srcOrd="0" destOrd="0" presId="urn:microsoft.com/office/officeart/2009/3/layout/PieProcess"/>
    <dgm:cxn modelId="{33B21D76-B6A1-4CAF-AAC7-542FE675576B}" type="presParOf" srcId="{C0FD7520-835E-4BA7-BF5B-20C333441BC8}" destId="{779C5FBE-0A3E-4097-9524-AC2D71B59828}" srcOrd="0" destOrd="0" presId="urn:microsoft.com/office/officeart/2009/3/layout/PieProcess"/>
    <dgm:cxn modelId="{1684AC73-F61C-4354-92A1-DA5FF81D070C}" type="presParOf" srcId="{779C5FBE-0A3E-4097-9524-AC2D71B59828}" destId="{F0F638BA-4C8A-4E6D-A409-01198A716FFC}" srcOrd="0" destOrd="0" presId="urn:microsoft.com/office/officeart/2009/3/layout/PieProcess"/>
    <dgm:cxn modelId="{2A9165E3-E96D-48C1-8713-133AD76327A1}" type="presParOf" srcId="{779C5FBE-0A3E-4097-9524-AC2D71B59828}" destId="{F7B538F2-2241-4339-B426-8F7D83367880}" srcOrd="1" destOrd="0" presId="urn:microsoft.com/office/officeart/2009/3/layout/PieProcess"/>
    <dgm:cxn modelId="{01305620-91FA-4302-8F0E-1F6F9EE6B692}" type="presParOf" srcId="{779C5FBE-0A3E-4097-9524-AC2D71B59828}" destId="{0F337A55-D11F-43CB-8CD0-6B5394137FD9}" srcOrd="2" destOrd="0" presId="urn:microsoft.com/office/officeart/2009/3/layout/PieProcess"/>
    <dgm:cxn modelId="{96335D9E-858D-4E61-AACD-BAFBB6D1CA2A}" type="presParOf" srcId="{C0FD7520-835E-4BA7-BF5B-20C333441BC8}" destId="{68D682C7-4E8D-4EAF-BA90-EA9A4ABEFB90}" srcOrd="1" destOrd="0" presId="urn:microsoft.com/office/officeart/2009/3/layout/PieProcess"/>
    <dgm:cxn modelId="{8236F9E3-7F60-4A1C-9780-8E3952B97457}" type="presParOf" srcId="{C0FD7520-835E-4BA7-BF5B-20C333441BC8}" destId="{0B757F63-9053-461E-96D4-049425C96D48}" srcOrd="2" destOrd="0" presId="urn:microsoft.com/office/officeart/2009/3/layout/PieProcess"/>
    <dgm:cxn modelId="{A8257E9A-E138-4FB4-BDDF-E440A25941E3}" type="presParOf" srcId="{0B757F63-9053-461E-96D4-049425C96D48}" destId="{62FE02C4-3B82-46BA-94E5-D208403FFC00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3CC6D8-DEFC-45FD-8207-E1ECCC27EA85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6A4DDC-76BD-494E-B503-625555CCBC4A}">
      <dgm:prSet phldrT="[Text]" custT="1"/>
      <dgm:spPr/>
      <dgm:t>
        <a:bodyPr/>
        <a:lstStyle/>
        <a:p>
          <a:r>
            <a:rPr lang="en-US" sz="1400" dirty="0">
              <a:latin typeface="Aptos Narrow" panose="020B0004020202020204" pitchFamily="34" charset="0"/>
            </a:rPr>
            <a:t>A problem scenario</a:t>
          </a:r>
        </a:p>
      </dgm:t>
    </dgm:pt>
    <dgm:pt modelId="{133DE2D2-6278-469E-8A80-F71EA996A07A}" type="parTrans" cxnId="{7B595755-BE81-46A0-903D-004D1EF6EE33}">
      <dgm:prSet/>
      <dgm:spPr/>
      <dgm:t>
        <a:bodyPr/>
        <a:lstStyle/>
        <a:p>
          <a:endParaRPr lang="en-US"/>
        </a:p>
      </dgm:t>
    </dgm:pt>
    <dgm:pt modelId="{AE4D7DCA-0B66-4207-B896-C721B2CB4C13}" type="sibTrans" cxnId="{7B595755-BE81-46A0-903D-004D1EF6EE33}">
      <dgm:prSet/>
      <dgm:spPr/>
      <dgm:t>
        <a:bodyPr/>
        <a:lstStyle/>
        <a:p>
          <a:endParaRPr lang="en-US"/>
        </a:p>
      </dgm:t>
    </dgm:pt>
    <dgm:pt modelId="{CD410504-9F7F-47AE-B46E-CE985680360F}">
      <dgm:prSet phldrT="[Text]" custT="1"/>
      <dgm:spPr/>
      <dgm:t>
        <a:bodyPr/>
        <a:lstStyle/>
        <a:p>
          <a:r>
            <a:rPr lang="en-US" sz="1000" dirty="0"/>
            <a:t>Makes things real if u imagine them to !</a:t>
          </a:r>
        </a:p>
      </dgm:t>
    </dgm:pt>
    <dgm:pt modelId="{995C4470-49EF-4BD9-B00A-AD612181AB58}" type="parTrans" cxnId="{6B045370-B4FF-427A-9929-461476AAE193}">
      <dgm:prSet/>
      <dgm:spPr/>
      <dgm:t>
        <a:bodyPr/>
        <a:lstStyle/>
        <a:p>
          <a:endParaRPr lang="en-US"/>
        </a:p>
      </dgm:t>
    </dgm:pt>
    <dgm:pt modelId="{2B847D36-6E88-4DD3-AABD-579C99426233}" type="sibTrans" cxnId="{6B045370-B4FF-427A-9929-461476AAE193}">
      <dgm:prSet/>
      <dgm:spPr/>
      <dgm:t>
        <a:bodyPr/>
        <a:lstStyle/>
        <a:p>
          <a:endParaRPr lang="en-US"/>
        </a:p>
      </dgm:t>
    </dgm:pt>
    <dgm:pt modelId="{5CBEC7DD-A25D-4956-9A65-6EA385F6FCB5}">
      <dgm:prSet phldrT="[Text]" custT="1"/>
      <dgm:spPr/>
      <dgm:t>
        <a:bodyPr/>
        <a:lstStyle/>
        <a:p>
          <a:r>
            <a:rPr lang="en-US" sz="1000" dirty="0"/>
            <a:t>Website link</a:t>
          </a:r>
        </a:p>
      </dgm:t>
    </dgm:pt>
    <dgm:pt modelId="{F342D04F-4D11-41CC-AB66-36041A902B44}" type="parTrans" cxnId="{0687A885-2354-4E9E-B313-4269283F0057}">
      <dgm:prSet/>
      <dgm:spPr/>
      <dgm:t>
        <a:bodyPr/>
        <a:lstStyle/>
        <a:p>
          <a:endParaRPr lang="en-US"/>
        </a:p>
      </dgm:t>
    </dgm:pt>
    <dgm:pt modelId="{BD0F67B1-39E4-45ED-9534-FB8F89E8EEF6}" type="sibTrans" cxnId="{0687A885-2354-4E9E-B313-4269283F0057}">
      <dgm:prSet/>
      <dgm:spPr/>
      <dgm:t>
        <a:bodyPr/>
        <a:lstStyle/>
        <a:p>
          <a:endParaRPr lang="en-US"/>
        </a:p>
      </dgm:t>
    </dgm:pt>
    <dgm:pt modelId="{33BF0E2A-2B00-40A5-832E-FC800DCA5982}">
      <dgm:prSet phldrT="[Text]" custT="1"/>
      <dgm:spPr/>
      <dgm:t>
        <a:bodyPr/>
        <a:lstStyle/>
        <a:p>
          <a:r>
            <a:rPr lang="en-US" sz="1000" dirty="0"/>
            <a:t>Binary/exe file</a:t>
          </a:r>
        </a:p>
      </dgm:t>
    </dgm:pt>
    <dgm:pt modelId="{F8C31ED9-A2C0-4A09-A419-0AE9A44BB8DF}" type="parTrans" cxnId="{B522739A-4DEE-43CF-9357-A84EF1EEE7ED}">
      <dgm:prSet/>
      <dgm:spPr/>
      <dgm:t>
        <a:bodyPr/>
        <a:lstStyle/>
        <a:p>
          <a:endParaRPr lang="en-US"/>
        </a:p>
      </dgm:t>
    </dgm:pt>
    <dgm:pt modelId="{E373698D-1356-47A7-A591-B72BFE77C3D1}" type="sibTrans" cxnId="{B522739A-4DEE-43CF-9357-A84EF1EEE7ED}">
      <dgm:prSet/>
      <dgm:spPr/>
      <dgm:t>
        <a:bodyPr/>
        <a:lstStyle/>
        <a:p>
          <a:endParaRPr lang="en-US"/>
        </a:p>
      </dgm:t>
    </dgm:pt>
    <dgm:pt modelId="{CAE20587-4D50-4B6B-A17D-199722D630E2}">
      <dgm:prSet phldrT="[Text]" custT="1"/>
      <dgm:spPr/>
      <dgm:t>
        <a:bodyPr/>
        <a:lstStyle/>
        <a:p>
          <a:r>
            <a:rPr lang="en-US" sz="1000" dirty="0"/>
            <a:t>Text file</a:t>
          </a:r>
        </a:p>
      </dgm:t>
    </dgm:pt>
    <dgm:pt modelId="{6CEBC692-6F9A-47B4-948E-5AEB8FCFD251}" type="parTrans" cxnId="{D22C632F-8F8B-48FF-A898-48FD446A5F78}">
      <dgm:prSet/>
      <dgm:spPr/>
      <dgm:t>
        <a:bodyPr/>
        <a:lstStyle/>
        <a:p>
          <a:endParaRPr lang="en-US"/>
        </a:p>
      </dgm:t>
    </dgm:pt>
    <dgm:pt modelId="{7656320D-CC13-4DD7-8A30-F9FDC84AC6F2}" type="sibTrans" cxnId="{D22C632F-8F8B-48FF-A898-48FD446A5F78}">
      <dgm:prSet/>
      <dgm:spPr/>
      <dgm:t>
        <a:bodyPr/>
        <a:lstStyle/>
        <a:p>
          <a:endParaRPr lang="en-US"/>
        </a:p>
      </dgm:t>
    </dgm:pt>
    <dgm:pt modelId="{EA587102-578B-46F3-8D9E-CEC48527A898}">
      <dgm:prSet phldrT="[Text]" custT="1"/>
      <dgm:spPr/>
      <dgm:t>
        <a:bodyPr/>
        <a:lstStyle/>
        <a:p>
          <a:r>
            <a:rPr lang="en-US" sz="1400" dirty="0">
              <a:latin typeface="Aptos Narrow" panose="020B0004020202020204" pitchFamily="34" charset="0"/>
            </a:rPr>
            <a:t>Exploring and Learning</a:t>
          </a:r>
        </a:p>
      </dgm:t>
    </dgm:pt>
    <dgm:pt modelId="{5B4D99EA-4A7D-4EFB-95FC-BCCF98693CA7}" type="parTrans" cxnId="{A7B8947C-EA6E-47DE-814B-A0994EFA8C28}">
      <dgm:prSet/>
      <dgm:spPr/>
      <dgm:t>
        <a:bodyPr/>
        <a:lstStyle/>
        <a:p>
          <a:endParaRPr lang="en-US"/>
        </a:p>
      </dgm:t>
    </dgm:pt>
    <dgm:pt modelId="{8D504E2C-8A70-4591-8ECD-4A886FADED33}" type="sibTrans" cxnId="{A7B8947C-EA6E-47DE-814B-A0994EFA8C28}">
      <dgm:prSet/>
      <dgm:spPr/>
      <dgm:t>
        <a:bodyPr/>
        <a:lstStyle/>
        <a:p>
          <a:endParaRPr lang="en-US"/>
        </a:p>
      </dgm:t>
    </dgm:pt>
    <dgm:pt modelId="{038F6A6A-232A-44A4-9628-ADFA8F068F81}">
      <dgm:prSet phldrT="[Text]" custT="1"/>
      <dgm:spPr/>
      <dgm:t>
        <a:bodyPr/>
        <a:lstStyle/>
        <a:p>
          <a:r>
            <a:rPr lang="en-US" sz="1000" dirty="0"/>
            <a:t>No pattern here</a:t>
          </a:r>
        </a:p>
      </dgm:t>
    </dgm:pt>
    <dgm:pt modelId="{403B4542-B2F8-496D-BBEA-3A684B1106F9}" type="parTrans" cxnId="{0DC50B81-769A-4AC7-8C73-8EF8D8334AA1}">
      <dgm:prSet/>
      <dgm:spPr/>
      <dgm:t>
        <a:bodyPr/>
        <a:lstStyle/>
        <a:p>
          <a:endParaRPr lang="en-US"/>
        </a:p>
      </dgm:t>
    </dgm:pt>
    <dgm:pt modelId="{ABE7D012-6867-48DA-AF76-FDB8ECBB944D}" type="sibTrans" cxnId="{0DC50B81-769A-4AC7-8C73-8EF8D8334AA1}">
      <dgm:prSet/>
      <dgm:spPr/>
      <dgm:t>
        <a:bodyPr/>
        <a:lstStyle/>
        <a:p>
          <a:endParaRPr lang="en-US"/>
        </a:p>
      </dgm:t>
    </dgm:pt>
    <dgm:pt modelId="{5CA89521-836B-470D-B51C-F8A4714D4EFF}">
      <dgm:prSet phldrT="[Text]"/>
      <dgm:spPr/>
      <dgm:t>
        <a:bodyPr/>
        <a:lstStyle/>
        <a:p>
          <a:r>
            <a:rPr lang="en-US" b="1" dirty="0">
              <a:solidFill>
                <a:srgbClr val="92D050"/>
              </a:solidFill>
              <a:latin typeface="Aptos Narrow" panose="020B0004020202020204" pitchFamily="34" charset="0"/>
            </a:rPr>
            <a:t>Get the FLAG</a:t>
          </a:r>
          <a:r>
            <a:rPr lang="en-US" dirty="0">
              <a:solidFill>
                <a:srgbClr val="92D050"/>
              </a:solidFill>
              <a:latin typeface="Aptos Narrow" panose="020B0004020202020204" pitchFamily="34" charset="0"/>
            </a:rPr>
            <a:t>!</a:t>
          </a:r>
        </a:p>
      </dgm:t>
    </dgm:pt>
    <dgm:pt modelId="{D7F37AAF-020D-463D-9735-A1336884A6AE}" type="parTrans" cxnId="{6D853954-67EB-442C-9F5A-866B9247A562}">
      <dgm:prSet/>
      <dgm:spPr/>
      <dgm:t>
        <a:bodyPr/>
        <a:lstStyle/>
        <a:p>
          <a:endParaRPr lang="en-US"/>
        </a:p>
      </dgm:t>
    </dgm:pt>
    <dgm:pt modelId="{C27250CA-FF59-4A03-8472-477331DB98EB}" type="sibTrans" cxnId="{6D853954-67EB-442C-9F5A-866B9247A562}">
      <dgm:prSet/>
      <dgm:spPr/>
      <dgm:t>
        <a:bodyPr/>
        <a:lstStyle/>
        <a:p>
          <a:endParaRPr lang="en-US"/>
        </a:p>
      </dgm:t>
    </dgm:pt>
    <dgm:pt modelId="{63746B76-9534-4F4F-B65B-B8A9AACC03F9}">
      <dgm:prSet phldrT="[Text]" custT="1"/>
      <dgm:spPr/>
      <dgm:t>
        <a:bodyPr/>
        <a:lstStyle/>
        <a:p>
          <a:r>
            <a:rPr lang="en-US" sz="1000" dirty="0"/>
            <a:t>Flag is a unique string</a:t>
          </a:r>
        </a:p>
      </dgm:t>
    </dgm:pt>
    <dgm:pt modelId="{525F31A2-90BB-4E18-B1F5-10D38B8099D9}" type="parTrans" cxnId="{36634D94-C210-4DDC-A75A-FBCAAFC75039}">
      <dgm:prSet/>
      <dgm:spPr/>
      <dgm:t>
        <a:bodyPr/>
        <a:lstStyle/>
        <a:p>
          <a:endParaRPr lang="en-US"/>
        </a:p>
      </dgm:t>
    </dgm:pt>
    <dgm:pt modelId="{A9C1E709-4F9E-4AAB-BB7C-51A08921302E}" type="sibTrans" cxnId="{36634D94-C210-4DDC-A75A-FBCAAFC75039}">
      <dgm:prSet/>
      <dgm:spPr/>
      <dgm:t>
        <a:bodyPr/>
        <a:lstStyle/>
        <a:p>
          <a:endParaRPr lang="en-US"/>
        </a:p>
      </dgm:t>
    </dgm:pt>
    <dgm:pt modelId="{41E3B52E-71B8-4BD0-B1ED-D051FFB12506}">
      <dgm:prSet phldrT="[Text]" custT="1"/>
      <dgm:spPr/>
      <dgm:t>
        <a:bodyPr/>
        <a:lstStyle/>
        <a:p>
          <a:r>
            <a:rPr lang="en-US" sz="1400" dirty="0">
              <a:latin typeface="Aptos Narrow" panose="020B0004020202020204" pitchFamily="34" charset="0"/>
            </a:rPr>
            <a:t>Something to work upon</a:t>
          </a:r>
        </a:p>
      </dgm:t>
    </dgm:pt>
    <dgm:pt modelId="{2436D701-8B79-4C2B-92A4-52BC1BA24775}" type="sibTrans" cxnId="{0F0D3551-AF94-422C-87FE-80E4E27CB025}">
      <dgm:prSet/>
      <dgm:spPr/>
      <dgm:t>
        <a:bodyPr/>
        <a:lstStyle/>
        <a:p>
          <a:endParaRPr lang="en-US"/>
        </a:p>
      </dgm:t>
    </dgm:pt>
    <dgm:pt modelId="{DA206B73-34B1-48E4-A513-9978853BF217}" type="parTrans" cxnId="{0F0D3551-AF94-422C-87FE-80E4E27CB025}">
      <dgm:prSet/>
      <dgm:spPr/>
      <dgm:t>
        <a:bodyPr/>
        <a:lstStyle/>
        <a:p>
          <a:endParaRPr lang="en-US"/>
        </a:p>
      </dgm:t>
    </dgm:pt>
    <dgm:pt modelId="{C172C01F-F849-4FA3-920E-4122C05D21AB}">
      <dgm:prSet phldrT="[Text]" custT="1"/>
      <dgm:spPr/>
      <dgm:t>
        <a:bodyPr/>
        <a:lstStyle/>
        <a:p>
          <a:r>
            <a:rPr lang="en-US" sz="1000" dirty="0"/>
            <a:t>You look at things</a:t>
          </a:r>
        </a:p>
      </dgm:t>
    </dgm:pt>
    <dgm:pt modelId="{DC67E2A6-E861-418E-BDF6-78AA32C36F0F}" type="parTrans" cxnId="{2C423B03-4072-42C8-8EEB-FCA47F21ACE8}">
      <dgm:prSet/>
      <dgm:spPr/>
      <dgm:t>
        <a:bodyPr/>
        <a:lstStyle/>
        <a:p>
          <a:endParaRPr lang="en-IN"/>
        </a:p>
      </dgm:t>
    </dgm:pt>
    <dgm:pt modelId="{EB9F8B54-A006-44B1-B000-B8CC18275C10}" type="sibTrans" cxnId="{2C423B03-4072-42C8-8EEB-FCA47F21ACE8}">
      <dgm:prSet/>
      <dgm:spPr/>
      <dgm:t>
        <a:bodyPr/>
        <a:lstStyle/>
        <a:p>
          <a:endParaRPr lang="en-IN"/>
        </a:p>
      </dgm:t>
    </dgm:pt>
    <dgm:pt modelId="{15E416B8-B01A-4369-A4C2-3EFF5A54368B}">
      <dgm:prSet phldrT="[Text]" custT="1"/>
      <dgm:spPr/>
      <dgm:t>
        <a:bodyPr/>
        <a:lstStyle/>
        <a:p>
          <a:r>
            <a:rPr lang="en-US" sz="1000" dirty="0"/>
            <a:t>A proxy server</a:t>
          </a:r>
        </a:p>
      </dgm:t>
    </dgm:pt>
    <dgm:pt modelId="{7F73A094-FCAB-4381-A6EE-E092C2C476C5}" type="parTrans" cxnId="{959C85A8-8A81-46CF-A251-5FB2BFF86D00}">
      <dgm:prSet/>
      <dgm:spPr/>
      <dgm:t>
        <a:bodyPr/>
        <a:lstStyle/>
        <a:p>
          <a:endParaRPr lang="en-IN"/>
        </a:p>
      </dgm:t>
    </dgm:pt>
    <dgm:pt modelId="{9CA697F1-CEE8-4F63-9421-FD55C6FD1248}" type="sibTrans" cxnId="{959C85A8-8A81-46CF-A251-5FB2BFF86D00}">
      <dgm:prSet/>
      <dgm:spPr/>
      <dgm:t>
        <a:bodyPr/>
        <a:lstStyle/>
        <a:p>
          <a:endParaRPr lang="en-IN"/>
        </a:p>
      </dgm:t>
    </dgm:pt>
    <dgm:pt modelId="{64F68C1F-6AF8-4A82-9E50-5EF4D3EA3C52}">
      <dgm:prSet phldrT="[Text]" custT="1"/>
      <dgm:spPr/>
      <dgm:t>
        <a:bodyPr/>
        <a:lstStyle/>
        <a:p>
          <a:r>
            <a:rPr lang="en-US" sz="1000" dirty="0"/>
            <a:t>Find some clues</a:t>
          </a:r>
        </a:p>
      </dgm:t>
    </dgm:pt>
    <dgm:pt modelId="{82D85492-75F6-4B0C-9AA7-1B611138C4EE}" type="parTrans" cxnId="{553A24DE-DB79-448D-A02C-9AD141C2EAD9}">
      <dgm:prSet/>
      <dgm:spPr/>
      <dgm:t>
        <a:bodyPr/>
        <a:lstStyle/>
        <a:p>
          <a:endParaRPr lang="en-IN"/>
        </a:p>
      </dgm:t>
    </dgm:pt>
    <dgm:pt modelId="{B3292B7B-22C6-448E-A21D-ECB06C24EDCA}" type="sibTrans" cxnId="{553A24DE-DB79-448D-A02C-9AD141C2EAD9}">
      <dgm:prSet/>
      <dgm:spPr/>
      <dgm:t>
        <a:bodyPr/>
        <a:lstStyle/>
        <a:p>
          <a:endParaRPr lang="en-IN"/>
        </a:p>
      </dgm:t>
    </dgm:pt>
    <dgm:pt modelId="{EB24FD06-44B5-4127-9754-E3470074FB97}">
      <dgm:prSet phldrT="[Text]" custT="1"/>
      <dgm:spPr/>
      <dgm:t>
        <a:bodyPr/>
        <a:lstStyle/>
        <a:p>
          <a:r>
            <a:rPr lang="en-US" sz="1000" dirty="0"/>
            <a:t>Work off the hints</a:t>
          </a:r>
        </a:p>
      </dgm:t>
    </dgm:pt>
    <dgm:pt modelId="{7CCE8AEF-9ADB-40A9-BA0F-251B07067A1F}" type="parTrans" cxnId="{9E18544B-7610-4CED-9D6A-DAF10D83921B}">
      <dgm:prSet/>
      <dgm:spPr/>
      <dgm:t>
        <a:bodyPr/>
        <a:lstStyle/>
        <a:p>
          <a:endParaRPr lang="en-IN"/>
        </a:p>
      </dgm:t>
    </dgm:pt>
    <dgm:pt modelId="{6CD87D82-A5C6-4F3B-97CF-1BF99DCA4EF9}" type="sibTrans" cxnId="{9E18544B-7610-4CED-9D6A-DAF10D83921B}">
      <dgm:prSet/>
      <dgm:spPr/>
      <dgm:t>
        <a:bodyPr/>
        <a:lstStyle/>
        <a:p>
          <a:endParaRPr lang="en-IN"/>
        </a:p>
      </dgm:t>
    </dgm:pt>
    <dgm:pt modelId="{24CD2000-6D9C-4611-ACB1-1CC0A154146C}">
      <dgm:prSet phldrT="[Text]" custT="1"/>
      <dgm:spPr/>
      <dgm:t>
        <a:bodyPr/>
        <a:lstStyle/>
        <a:p>
          <a:r>
            <a:rPr lang="en-US" sz="1000" dirty="0"/>
            <a:t>May find it hidden somewhere</a:t>
          </a:r>
        </a:p>
      </dgm:t>
    </dgm:pt>
    <dgm:pt modelId="{52CEFF2F-B074-4D26-946E-65B3B5F82753}" type="parTrans" cxnId="{B32E3250-41C1-45CD-ADE4-077829972599}">
      <dgm:prSet/>
      <dgm:spPr/>
      <dgm:t>
        <a:bodyPr/>
        <a:lstStyle/>
        <a:p>
          <a:endParaRPr lang="en-IN"/>
        </a:p>
      </dgm:t>
    </dgm:pt>
    <dgm:pt modelId="{CFC96913-829A-4DC1-A5E6-096042431C0E}" type="sibTrans" cxnId="{B32E3250-41C1-45CD-ADE4-077829972599}">
      <dgm:prSet/>
      <dgm:spPr/>
      <dgm:t>
        <a:bodyPr/>
        <a:lstStyle/>
        <a:p>
          <a:endParaRPr lang="en-IN"/>
        </a:p>
      </dgm:t>
    </dgm:pt>
    <dgm:pt modelId="{CDC2AB23-8CB1-4F30-A283-B9AF2E011033}">
      <dgm:prSet phldrT="[Text]" custT="1"/>
      <dgm:spPr/>
      <dgm:t>
        <a:bodyPr/>
        <a:lstStyle/>
        <a:p>
          <a:r>
            <a:rPr lang="en-US" sz="1000" dirty="0"/>
            <a:t>Maybe it’s distributed in parts throughout the challenge</a:t>
          </a:r>
        </a:p>
      </dgm:t>
    </dgm:pt>
    <dgm:pt modelId="{FF15F94C-2374-490D-BFA7-1A774C2AF083}" type="parTrans" cxnId="{E1CA6B22-24C1-4509-9000-44C5BFCC2B19}">
      <dgm:prSet/>
      <dgm:spPr/>
      <dgm:t>
        <a:bodyPr/>
        <a:lstStyle/>
        <a:p>
          <a:endParaRPr lang="en-IN"/>
        </a:p>
      </dgm:t>
    </dgm:pt>
    <dgm:pt modelId="{5E4F2A56-A21D-496D-B2EA-216E4D1944C7}" type="sibTrans" cxnId="{E1CA6B22-24C1-4509-9000-44C5BFCC2B19}">
      <dgm:prSet/>
      <dgm:spPr/>
      <dgm:t>
        <a:bodyPr/>
        <a:lstStyle/>
        <a:p>
          <a:endParaRPr lang="en-IN"/>
        </a:p>
      </dgm:t>
    </dgm:pt>
    <dgm:pt modelId="{A651E86D-BFB1-4E38-BE41-C3CFC99723CC}" type="pres">
      <dgm:prSet presAssocID="{C53CC6D8-DEFC-45FD-8207-E1ECCC27EA85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AC6B7EC1-DB51-4650-B94C-30AC424287CC}" type="pres">
      <dgm:prSet presAssocID="{516A4DDC-76BD-494E-B503-625555CCBC4A}" presName="Accent1" presStyleCnt="0"/>
      <dgm:spPr/>
    </dgm:pt>
    <dgm:pt modelId="{189392A2-4980-448C-9327-FC70E253DC23}" type="pres">
      <dgm:prSet presAssocID="{516A4DDC-76BD-494E-B503-625555CCBC4A}" presName="Accent" presStyleLbl="node1" presStyleIdx="0" presStyleCnt="4"/>
      <dgm:spPr/>
    </dgm:pt>
    <dgm:pt modelId="{225D0329-30A0-425F-98A3-BC6EA416C8D6}" type="pres">
      <dgm:prSet presAssocID="{516A4DDC-76BD-494E-B503-625555CCBC4A}" presName="Child1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72DBC161-6BD0-49F3-AAE4-593DF720BDDD}" type="pres">
      <dgm:prSet presAssocID="{516A4DDC-76BD-494E-B503-625555CCBC4A}" presName="Parent1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FBD8DF25-DC42-45FE-B53F-E219F1ED40F7}" type="pres">
      <dgm:prSet presAssocID="{41E3B52E-71B8-4BD0-B1ED-D051FFB12506}" presName="Accent2" presStyleCnt="0"/>
      <dgm:spPr/>
    </dgm:pt>
    <dgm:pt modelId="{D7CA3374-4E9E-446A-9F72-1ADA78CEC62B}" type="pres">
      <dgm:prSet presAssocID="{41E3B52E-71B8-4BD0-B1ED-D051FFB12506}" presName="Accent" presStyleLbl="node1" presStyleIdx="1" presStyleCnt="4"/>
      <dgm:spPr/>
    </dgm:pt>
    <dgm:pt modelId="{05561552-5C26-49E1-856C-570845327983}" type="pres">
      <dgm:prSet presAssocID="{41E3B52E-71B8-4BD0-B1ED-D051FFB12506}" presName="Child2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37F51703-B6EC-4690-809F-13955FC55F27}" type="pres">
      <dgm:prSet presAssocID="{41E3B52E-71B8-4BD0-B1ED-D051FFB12506}" presName="Parent2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E7E5B0C1-548F-4EAE-8001-CCC5FC077C3F}" type="pres">
      <dgm:prSet presAssocID="{EA587102-578B-46F3-8D9E-CEC48527A898}" presName="Accent3" presStyleCnt="0"/>
      <dgm:spPr/>
    </dgm:pt>
    <dgm:pt modelId="{7DA03122-5E9C-447E-9FE4-ABA50C5AD5A2}" type="pres">
      <dgm:prSet presAssocID="{EA587102-578B-46F3-8D9E-CEC48527A898}" presName="Accent" presStyleLbl="node1" presStyleIdx="2" presStyleCnt="4"/>
      <dgm:spPr/>
    </dgm:pt>
    <dgm:pt modelId="{82A3CBBD-E85D-4F43-A05F-AC65A6D80D88}" type="pres">
      <dgm:prSet presAssocID="{EA587102-578B-46F3-8D9E-CEC48527A898}" presName="Child3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7D5181FD-81A3-41A9-9D57-FB841EF31598}" type="pres">
      <dgm:prSet presAssocID="{EA587102-578B-46F3-8D9E-CEC48527A898}" presName="Parent3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ED96335E-129D-42A9-9CAD-2E3637647E0F}" type="pres">
      <dgm:prSet presAssocID="{5CA89521-836B-470D-B51C-F8A4714D4EFF}" presName="Accent4" presStyleCnt="0"/>
      <dgm:spPr/>
    </dgm:pt>
    <dgm:pt modelId="{F0803371-56DC-426D-A599-58647EAC5F0A}" type="pres">
      <dgm:prSet presAssocID="{5CA89521-836B-470D-B51C-F8A4714D4EFF}" presName="Accent" presStyleLbl="node1" presStyleIdx="3" presStyleCnt="4"/>
      <dgm:spPr/>
    </dgm:pt>
    <dgm:pt modelId="{B453651D-E82F-45A1-AB6C-94ABF242F3BF}" type="pres">
      <dgm:prSet presAssocID="{5CA89521-836B-470D-B51C-F8A4714D4EFF}" presName="Child4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3148170F-A5F8-4D83-9C24-167F5DF95F86}" type="pres">
      <dgm:prSet presAssocID="{5CA89521-836B-470D-B51C-F8A4714D4EFF}" presName="Parent4" presStyleLbl="revTx" presStyleIdx="7" presStyleCnt="8">
        <dgm:presLayoutVars>
          <dgm:chMax val="1"/>
          <dgm:chPref val="1"/>
          <dgm:bulletEnabled val="1"/>
        </dgm:presLayoutVars>
      </dgm:prSet>
      <dgm:spPr/>
    </dgm:pt>
  </dgm:ptLst>
  <dgm:cxnLst>
    <dgm:cxn modelId="{2C423B03-4072-42C8-8EEB-FCA47F21ACE8}" srcId="{EA587102-578B-46F3-8D9E-CEC48527A898}" destId="{C172C01F-F849-4FA3-920E-4122C05D21AB}" srcOrd="1" destOrd="0" parTransId="{DC67E2A6-E861-418E-BDF6-78AA32C36F0F}" sibTransId="{EB9F8B54-A006-44B1-B000-B8CC18275C10}"/>
    <dgm:cxn modelId="{3520EF1D-AA3D-4111-A9CC-79F420A5B892}" type="presOf" srcId="{038F6A6A-232A-44A4-9628-ADFA8F068F81}" destId="{82A3CBBD-E85D-4F43-A05F-AC65A6D80D88}" srcOrd="0" destOrd="0" presId="urn:microsoft.com/office/officeart/2009/layout/CircleArrowProcess"/>
    <dgm:cxn modelId="{268DB71E-5B71-4FDC-818E-E809C927F459}" type="presOf" srcId="{33BF0E2A-2B00-40A5-832E-FC800DCA5982}" destId="{05561552-5C26-49E1-856C-570845327983}" srcOrd="0" destOrd="1" presId="urn:microsoft.com/office/officeart/2009/layout/CircleArrowProcess"/>
    <dgm:cxn modelId="{E1CA6B22-24C1-4509-9000-44C5BFCC2B19}" srcId="{5CA89521-836B-470D-B51C-F8A4714D4EFF}" destId="{CDC2AB23-8CB1-4F30-A283-B9AF2E011033}" srcOrd="2" destOrd="0" parTransId="{FF15F94C-2374-490D-BFA7-1A774C2AF083}" sibTransId="{5E4F2A56-A21D-496D-B2EA-216E4D1944C7}"/>
    <dgm:cxn modelId="{D22C632F-8F8B-48FF-A898-48FD446A5F78}" srcId="{41E3B52E-71B8-4BD0-B1ED-D051FFB12506}" destId="{CAE20587-4D50-4B6B-A17D-199722D630E2}" srcOrd="2" destOrd="0" parTransId="{6CEBC692-6F9A-47B4-948E-5AEB8FCFD251}" sibTransId="{7656320D-CC13-4DD7-8A30-F9FDC84AC6F2}"/>
    <dgm:cxn modelId="{7B5D6245-443E-44FF-BA4C-3298311790E7}" type="presOf" srcId="{64F68C1F-6AF8-4A82-9E50-5EF4D3EA3C52}" destId="{82A3CBBD-E85D-4F43-A05F-AC65A6D80D88}" srcOrd="0" destOrd="2" presId="urn:microsoft.com/office/officeart/2009/layout/CircleArrowProcess"/>
    <dgm:cxn modelId="{FB2C7966-659B-4B8E-882A-C29545FD90C5}" type="presOf" srcId="{41E3B52E-71B8-4BD0-B1ED-D051FFB12506}" destId="{37F51703-B6EC-4690-809F-13955FC55F27}" srcOrd="0" destOrd="0" presId="urn:microsoft.com/office/officeart/2009/layout/CircleArrowProcess"/>
    <dgm:cxn modelId="{9E18544B-7610-4CED-9D6A-DAF10D83921B}" srcId="{EA587102-578B-46F3-8D9E-CEC48527A898}" destId="{EB24FD06-44B5-4127-9754-E3470074FB97}" srcOrd="3" destOrd="0" parTransId="{7CCE8AEF-9ADB-40A9-BA0F-251B07067A1F}" sibTransId="{6CD87D82-A5C6-4F3B-97CF-1BF99DCA4EF9}"/>
    <dgm:cxn modelId="{B32E3250-41C1-45CD-ADE4-077829972599}" srcId="{5CA89521-836B-470D-B51C-F8A4714D4EFF}" destId="{24CD2000-6D9C-4611-ACB1-1CC0A154146C}" srcOrd="1" destOrd="0" parTransId="{52CEFF2F-B074-4D26-946E-65B3B5F82753}" sibTransId="{CFC96913-829A-4DC1-A5E6-096042431C0E}"/>
    <dgm:cxn modelId="{6B045370-B4FF-427A-9929-461476AAE193}" srcId="{516A4DDC-76BD-494E-B503-625555CCBC4A}" destId="{CD410504-9F7F-47AE-B46E-CE985680360F}" srcOrd="0" destOrd="0" parTransId="{995C4470-49EF-4BD9-B00A-AD612181AB58}" sibTransId="{2B847D36-6E88-4DD3-AABD-579C99426233}"/>
    <dgm:cxn modelId="{0F0D3551-AF94-422C-87FE-80E4E27CB025}" srcId="{C53CC6D8-DEFC-45FD-8207-E1ECCC27EA85}" destId="{41E3B52E-71B8-4BD0-B1ED-D051FFB12506}" srcOrd="1" destOrd="0" parTransId="{DA206B73-34B1-48E4-A513-9978853BF217}" sibTransId="{2436D701-8B79-4C2B-92A4-52BC1BA24775}"/>
    <dgm:cxn modelId="{6D853954-67EB-442C-9F5A-866B9247A562}" srcId="{C53CC6D8-DEFC-45FD-8207-E1ECCC27EA85}" destId="{5CA89521-836B-470D-B51C-F8A4714D4EFF}" srcOrd="3" destOrd="0" parTransId="{D7F37AAF-020D-463D-9735-A1336884A6AE}" sibTransId="{C27250CA-FF59-4A03-8472-477331DB98EB}"/>
    <dgm:cxn modelId="{7B595755-BE81-46A0-903D-004D1EF6EE33}" srcId="{C53CC6D8-DEFC-45FD-8207-E1ECCC27EA85}" destId="{516A4DDC-76BD-494E-B503-625555CCBC4A}" srcOrd="0" destOrd="0" parTransId="{133DE2D2-6278-469E-8A80-F71EA996A07A}" sibTransId="{AE4D7DCA-0B66-4207-B896-C721B2CB4C13}"/>
    <dgm:cxn modelId="{A7B8947C-EA6E-47DE-814B-A0994EFA8C28}" srcId="{C53CC6D8-DEFC-45FD-8207-E1ECCC27EA85}" destId="{EA587102-578B-46F3-8D9E-CEC48527A898}" srcOrd="2" destOrd="0" parTransId="{5B4D99EA-4A7D-4EFB-95FC-BCCF98693CA7}" sibTransId="{8D504E2C-8A70-4591-8ECD-4A886FADED33}"/>
    <dgm:cxn modelId="{5805C57D-9248-446C-94AD-8FF6624743C2}" type="presOf" srcId="{15E416B8-B01A-4369-A4C2-3EFF5A54368B}" destId="{05561552-5C26-49E1-856C-570845327983}" srcOrd="0" destOrd="3" presId="urn:microsoft.com/office/officeart/2009/layout/CircleArrowProcess"/>
    <dgm:cxn modelId="{0DC50B81-769A-4AC7-8C73-8EF8D8334AA1}" srcId="{EA587102-578B-46F3-8D9E-CEC48527A898}" destId="{038F6A6A-232A-44A4-9628-ADFA8F068F81}" srcOrd="0" destOrd="0" parTransId="{403B4542-B2F8-496D-BBEA-3A684B1106F9}" sibTransId="{ABE7D012-6867-48DA-AF76-FDB8ECBB944D}"/>
    <dgm:cxn modelId="{62270885-4ED9-4AF9-A0F0-59F59C84FCBC}" type="presOf" srcId="{63746B76-9534-4F4F-B65B-B8A9AACC03F9}" destId="{B453651D-E82F-45A1-AB6C-94ABF242F3BF}" srcOrd="0" destOrd="0" presId="urn:microsoft.com/office/officeart/2009/layout/CircleArrowProcess"/>
    <dgm:cxn modelId="{0687A885-2354-4E9E-B313-4269283F0057}" srcId="{41E3B52E-71B8-4BD0-B1ED-D051FFB12506}" destId="{5CBEC7DD-A25D-4956-9A65-6EA385F6FCB5}" srcOrd="0" destOrd="0" parTransId="{F342D04F-4D11-41CC-AB66-36041A902B44}" sibTransId="{BD0F67B1-39E4-45ED-9534-FB8F89E8EEF6}"/>
    <dgm:cxn modelId="{3E1C2588-68F7-4381-9670-9057E5F28E34}" type="presOf" srcId="{C53CC6D8-DEFC-45FD-8207-E1ECCC27EA85}" destId="{A651E86D-BFB1-4E38-BE41-C3CFC99723CC}" srcOrd="0" destOrd="0" presId="urn:microsoft.com/office/officeart/2009/layout/CircleArrowProcess"/>
    <dgm:cxn modelId="{36634D94-C210-4DDC-A75A-FBCAAFC75039}" srcId="{5CA89521-836B-470D-B51C-F8A4714D4EFF}" destId="{63746B76-9534-4F4F-B65B-B8A9AACC03F9}" srcOrd="0" destOrd="0" parTransId="{525F31A2-90BB-4E18-B1F5-10D38B8099D9}" sibTransId="{A9C1E709-4F9E-4AAB-BB7C-51A08921302E}"/>
    <dgm:cxn modelId="{F77DD897-002D-4351-A99A-E5B5CCCD5EF3}" type="presOf" srcId="{516A4DDC-76BD-494E-B503-625555CCBC4A}" destId="{72DBC161-6BD0-49F3-AAE4-593DF720BDDD}" srcOrd="0" destOrd="0" presId="urn:microsoft.com/office/officeart/2009/layout/CircleArrowProcess"/>
    <dgm:cxn modelId="{1799B698-10B0-47AD-AE71-3E207087B3B9}" type="presOf" srcId="{5CA89521-836B-470D-B51C-F8A4714D4EFF}" destId="{3148170F-A5F8-4D83-9C24-167F5DF95F86}" srcOrd="0" destOrd="0" presId="urn:microsoft.com/office/officeart/2009/layout/CircleArrowProcess"/>
    <dgm:cxn modelId="{B522739A-4DEE-43CF-9357-A84EF1EEE7ED}" srcId="{41E3B52E-71B8-4BD0-B1ED-D051FFB12506}" destId="{33BF0E2A-2B00-40A5-832E-FC800DCA5982}" srcOrd="1" destOrd="0" parTransId="{F8C31ED9-A2C0-4A09-A419-0AE9A44BB8DF}" sibTransId="{E373698D-1356-47A7-A591-B72BFE77C3D1}"/>
    <dgm:cxn modelId="{959C85A8-8A81-46CF-A251-5FB2BFF86D00}" srcId="{41E3B52E-71B8-4BD0-B1ED-D051FFB12506}" destId="{15E416B8-B01A-4369-A4C2-3EFF5A54368B}" srcOrd="3" destOrd="0" parTransId="{7F73A094-FCAB-4381-A6EE-E092C2C476C5}" sibTransId="{9CA697F1-CEE8-4F63-9421-FD55C6FD1248}"/>
    <dgm:cxn modelId="{687B29B4-9068-4BED-BB0B-0FC4B4272991}" type="presOf" srcId="{EA587102-578B-46F3-8D9E-CEC48527A898}" destId="{7D5181FD-81A3-41A9-9D57-FB841EF31598}" srcOrd="0" destOrd="0" presId="urn:microsoft.com/office/officeart/2009/layout/CircleArrowProcess"/>
    <dgm:cxn modelId="{EB40E8BC-CB6A-4B5B-A498-BD80A6320276}" type="presOf" srcId="{24CD2000-6D9C-4611-ACB1-1CC0A154146C}" destId="{B453651D-E82F-45A1-AB6C-94ABF242F3BF}" srcOrd="0" destOrd="1" presId="urn:microsoft.com/office/officeart/2009/layout/CircleArrowProcess"/>
    <dgm:cxn modelId="{A1B5A9BF-B2A9-43BB-A09C-AB02C0828E7B}" type="presOf" srcId="{CD410504-9F7F-47AE-B46E-CE985680360F}" destId="{225D0329-30A0-425F-98A3-BC6EA416C8D6}" srcOrd="0" destOrd="0" presId="urn:microsoft.com/office/officeart/2009/layout/CircleArrowProcess"/>
    <dgm:cxn modelId="{F1B2F9D0-C84A-43E0-93B2-2D9F25656E6A}" type="presOf" srcId="{EB24FD06-44B5-4127-9754-E3470074FB97}" destId="{82A3CBBD-E85D-4F43-A05F-AC65A6D80D88}" srcOrd="0" destOrd="3" presId="urn:microsoft.com/office/officeart/2009/layout/CircleArrowProcess"/>
    <dgm:cxn modelId="{B4BBD7D1-A9F9-4F9F-A5BA-D5F1CCCA9896}" type="presOf" srcId="{C172C01F-F849-4FA3-920E-4122C05D21AB}" destId="{82A3CBBD-E85D-4F43-A05F-AC65A6D80D88}" srcOrd="0" destOrd="1" presId="urn:microsoft.com/office/officeart/2009/layout/CircleArrowProcess"/>
    <dgm:cxn modelId="{553A24DE-DB79-448D-A02C-9AD141C2EAD9}" srcId="{EA587102-578B-46F3-8D9E-CEC48527A898}" destId="{64F68C1F-6AF8-4A82-9E50-5EF4D3EA3C52}" srcOrd="2" destOrd="0" parTransId="{82D85492-75F6-4B0C-9AA7-1B611138C4EE}" sibTransId="{B3292B7B-22C6-448E-A21D-ECB06C24EDCA}"/>
    <dgm:cxn modelId="{AEAB23EA-198B-4FA8-90C4-AC9D893F449B}" type="presOf" srcId="{CAE20587-4D50-4B6B-A17D-199722D630E2}" destId="{05561552-5C26-49E1-856C-570845327983}" srcOrd="0" destOrd="2" presId="urn:microsoft.com/office/officeart/2009/layout/CircleArrowProcess"/>
    <dgm:cxn modelId="{E0E40CF0-27EE-4835-AB24-55096B82E854}" type="presOf" srcId="{5CBEC7DD-A25D-4956-9A65-6EA385F6FCB5}" destId="{05561552-5C26-49E1-856C-570845327983}" srcOrd="0" destOrd="0" presId="urn:microsoft.com/office/officeart/2009/layout/CircleArrowProcess"/>
    <dgm:cxn modelId="{D274C5F0-2357-4507-BA0D-D21D1D7C4457}" type="presOf" srcId="{CDC2AB23-8CB1-4F30-A283-B9AF2E011033}" destId="{B453651D-E82F-45A1-AB6C-94ABF242F3BF}" srcOrd="0" destOrd="2" presId="urn:microsoft.com/office/officeart/2009/layout/CircleArrowProcess"/>
    <dgm:cxn modelId="{0A1E7E01-32EC-4495-94CA-E0A51954FB6B}" type="presParOf" srcId="{A651E86D-BFB1-4E38-BE41-C3CFC99723CC}" destId="{AC6B7EC1-DB51-4650-B94C-30AC424287CC}" srcOrd="0" destOrd="0" presId="urn:microsoft.com/office/officeart/2009/layout/CircleArrowProcess"/>
    <dgm:cxn modelId="{4DA7AB07-8A8F-4713-BA67-61673446E915}" type="presParOf" srcId="{AC6B7EC1-DB51-4650-B94C-30AC424287CC}" destId="{189392A2-4980-448C-9327-FC70E253DC23}" srcOrd="0" destOrd="0" presId="urn:microsoft.com/office/officeart/2009/layout/CircleArrowProcess"/>
    <dgm:cxn modelId="{351F55B6-6B3C-41B0-B0F2-61BA4129AAAE}" type="presParOf" srcId="{A651E86D-BFB1-4E38-BE41-C3CFC99723CC}" destId="{225D0329-30A0-425F-98A3-BC6EA416C8D6}" srcOrd="1" destOrd="0" presId="urn:microsoft.com/office/officeart/2009/layout/CircleArrowProcess"/>
    <dgm:cxn modelId="{E813E0BD-30B3-40E0-BA93-9212931B6403}" type="presParOf" srcId="{A651E86D-BFB1-4E38-BE41-C3CFC99723CC}" destId="{72DBC161-6BD0-49F3-AAE4-593DF720BDDD}" srcOrd="2" destOrd="0" presId="urn:microsoft.com/office/officeart/2009/layout/CircleArrowProcess"/>
    <dgm:cxn modelId="{A7B912CF-6528-445A-89AB-6FA1BB73BF9A}" type="presParOf" srcId="{A651E86D-BFB1-4E38-BE41-C3CFC99723CC}" destId="{FBD8DF25-DC42-45FE-B53F-E219F1ED40F7}" srcOrd="3" destOrd="0" presId="urn:microsoft.com/office/officeart/2009/layout/CircleArrowProcess"/>
    <dgm:cxn modelId="{C1296D1E-6B8F-4A26-B245-35F62C9A98FE}" type="presParOf" srcId="{FBD8DF25-DC42-45FE-B53F-E219F1ED40F7}" destId="{D7CA3374-4E9E-446A-9F72-1ADA78CEC62B}" srcOrd="0" destOrd="0" presId="urn:microsoft.com/office/officeart/2009/layout/CircleArrowProcess"/>
    <dgm:cxn modelId="{7FBA3F8F-9592-4453-B820-3982AE747993}" type="presParOf" srcId="{A651E86D-BFB1-4E38-BE41-C3CFC99723CC}" destId="{05561552-5C26-49E1-856C-570845327983}" srcOrd="4" destOrd="0" presId="urn:microsoft.com/office/officeart/2009/layout/CircleArrowProcess"/>
    <dgm:cxn modelId="{E3B129B7-0501-40C7-B7F3-897E4CCD858C}" type="presParOf" srcId="{A651E86D-BFB1-4E38-BE41-C3CFC99723CC}" destId="{37F51703-B6EC-4690-809F-13955FC55F27}" srcOrd="5" destOrd="0" presId="urn:microsoft.com/office/officeart/2009/layout/CircleArrowProcess"/>
    <dgm:cxn modelId="{5CD4B426-7EF3-4914-ADFC-F9318EF57D04}" type="presParOf" srcId="{A651E86D-BFB1-4E38-BE41-C3CFC99723CC}" destId="{E7E5B0C1-548F-4EAE-8001-CCC5FC077C3F}" srcOrd="6" destOrd="0" presId="urn:microsoft.com/office/officeart/2009/layout/CircleArrowProcess"/>
    <dgm:cxn modelId="{2ABD2AE7-CE33-4F2C-8FD6-22D16330B18E}" type="presParOf" srcId="{E7E5B0C1-548F-4EAE-8001-CCC5FC077C3F}" destId="{7DA03122-5E9C-447E-9FE4-ABA50C5AD5A2}" srcOrd="0" destOrd="0" presId="urn:microsoft.com/office/officeart/2009/layout/CircleArrowProcess"/>
    <dgm:cxn modelId="{83C35446-871F-4496-804E-25907850F001}" type="presParOf" srcId="{A651E86D-BFB1-4E38-BE41-C3CFC99723CC}" destId="{82A3CBBD-E85D-4F43-A05F-AC65A6D80D88}" srcOrd="7" destOrd="0" presId="urn:microsoft.com/office/officeart/2009/layout/CircleArrowProcess"/>
    <dgm:cxn modelId="{C6084B3C-4ED0-431C-8A8C-FBF2B51DA14F}" type="presParOf" srcId="{A651E86D-BFB1-4E38-BE41-C3CFC99723CC}" destId="{7D5181FD-81A3-41A9-9D57-FB841EF31598}" srcOrd="8" destOrd="0" presId="urn:microsoft.com/office/officeart/2009/layout/CircleArrowProcess"/>
    <dgm:cxn modelId="{7E502C80-3C38-4D33-9068-53C1B694EDE3}" type="presParOf" srcId="{A651E86D-BFB1-4E38-BE41-C3CFC99723CC}" destId="{ED96335E-129D-42A9-9CAD-2E3637647E0F}" srcOrd="9" destOrd="0" presId="urn:microsoft.com/office/officeart/2009/layout/CircleArrowProcess"/>
    <dgm:cxn modelId="{7DB931FA-E112-44BD-BBAE-1C102F6B10B2}" type="presParOf" srcId="{ED96335E-129D-42A9-9CAD-2E3637647E0F}" destId="{F0803371-56DC-426D-A599-58647EAC5F0A}" srcOrd="0" destOrd="0" presId="urn:microsoft.com/office/officeart/2009/layout/CircleArrowProcess"/>
    <dgm:cxn modelId="{FD7FE709-FEB0-4D3D-8D8C-401636E60790}" type="presParOf" srcId="{A651E86D-BFB1-4E38-BE41-C3CFC99723CC}" destId="{B453651D-E82F-45A1-AB6C-94ABF242F3BF}" srcOrd="10" destOrd="0" presId="urn:microsoft.com/office/officeart/2009/layout/CircleArrowProcess"/>
    <dgm:cxn modelId="{670633B2-5AAB-4E7C-9D9F-78A805797D33}" type="presParOf" srcId="{A651E86D-BFB1-4E38-BE41-C3CFC99723CC}" destId="{3148170F-A5F8-4D83-9C24-167F5DF95F86}" srcOrd="1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46343F-DCE8-4635-9112-BBEDFBBCA3D5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1E9BAE5-1152-4712-A840-EC6DEFBAF130}">
      <dgm:prSet phldrT="[Text]"/>
      <dgm:spPr/>
      <dgm:t>
        <a:bodyPr/>
        <a:lstStyle/>
        <a:p>
          <a:r>
            <a:rPr lang="en-IN" dirty="0"/>
            <a:t> </a:t>
          </a:r>
        </a:p>
      </dgm:t>
    </dgm:pt>
    <dgm:pt modelId="{AA7DF58B-9B87-453D-97EE-DA8051372E3B}" type="parTrans" cxnId="{411629DF-7933-4A8F-AAA9-E54F45FE6432}">
      <dgm:prSet/>
      <dgm:spPr/>
      <dgm:t>
        <a:bodyPr/>
        <a:lstStyle/>
        <a:p>
          <a:endParaRPr lang="en-IN"/>
        </a:p>
      </dgm:t>
    </dgm:pt>
    <dgm:pt modelId="{F905BE8D-2B9F-4067-A4C8-0FEE456CB031}" type="sibTrans" cxnId="{411629DF-7933-4A8F-AAA9-E54F45FE6432}">
      <dgm:prSet/>
      <dgm:spPr/>
      <dgm:t>
        <a:bodyPr/>
        <a:lstStyle/>
        <a:p>
          <a:endParaRPr lang="en-IN"/>
        </a:p>
      </dgm:t>
    </dgm:pt>
    <dgm:pt modelId="{01571B9E-A0AF-49D9-9DE4-DCBE006B42C7}">
      <dgm:prSet phldrT="[Text]" custT="1"/>
      <dgm:spPr/>
      <dgm:t>
        <a:bodyPr/>
        <a:lstStyle/>
        <a:p>
          <a:r>
            <a:rPr lang="en-IN" sz="1800" b="1" dirty="0">
              <a:solidFill>
                <a:srgbClr val="92D050"/>
              </a:solidFill>
            </a:rPr>
            <a:t>Analysing binaries</a:t>
          </a:r>
        </a:p>
      </dgm:t>
    </dgm:pt>
    <dgm:pt modelId="{2D2E5B21-87F2-4021-A868-965A47A8E756}" type="parTrans" cxnId="{F60238A9-A1F4-4CF2-9D0C-C6ED2EA33236}">
      <dgm:prSet/>
      <dgm:spPr/>
      <dgm:t>
        <a:bodyPr/>
        <a:lstStyle/>
        <a:p>
          <a:endParaRPr lang="en-IN"/>
        </a:p>
      </dgm:t>
    </dgm:pt>
    <dgm:pt modelId="{8D4CED33-A237-4A8D-8AE4-2877EC991C77}" type="sibTrans" cxnId="{F60238A9-A1F4-4CF2-9D0C-C6ED2EA33236}">
      <dgm:prSet/>
      <dgm:spPr/>
      <dgm:t>
        <a:bodyPr/>
        <a:lstStyle/>
        <a:p>
          <a:endParaRPr lang="en-IN"/>
        </a:p>
      </dgm:t>
    </dgm:pt>
    <dgm:pt modelId="{5A9A719A-2DFC-4560-94B2-FF69391A1A3D}" type="pres">
      <dgm:prSet presAssocID="{A046343F-DCE8-4635-9112-BBEDFBBCA3D5}" presName="Name0" presStyleCnt="0">
        <dgm:presLayoutVars>
          <dgm:chMax/>
          <dgm:chPref/>
          <dgm:dir/>
          <dgm:animLvl val="lvl"/>
        </dgm:presLayoutVars>
      </dgm:prSet>
      <dgm:spPr/>
    </dgm:pt>
    <dgm:pt modelId="{7C467E6E-8A65-4B80-8F59-B65D953C249D}" type="pres">
      <dgm:prSet presAssocID="{D1E9BAE5-1152-4712-A840-EC6DEFBAF130}" presName="composite" presStyleCnt="0"/>
      <dgm:spPr/>
    </dgm:pt>
    <dgm:pt modelId="{17AD9F8B-18C6-4FEB-91AB-A1E2FEF73523}" type="pres">
      <dgm:prSet presAssocID="{D1E9BAE5-1152-4712-A840-EC6DEFBAF130}" presName="ParentAccentShape" presStyleLbl="trBgShp" presStyleIdx="0" presStyleCnt="2"/>
      <dgm:spPr/>
    </dgm:pt>
    <dgm:pt modelId="{426A622A-A7D7-4423-BB23-6AC457166A47}" type="pres">
      <dgm:prSet presAssocID="{D1E9BAE5-1152-4712-A840-EC6DEFBAF130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0DA05C2A-2136-41A2-B9D1-7DD79FA153AE}" type="pres">
      <dgm:prSet presAssocID="{D1E9BAE5-1152-4712-A840-EC6DEFBAF130}" presName="ChildText" presStyleLbl="revTx" presStyleIdx="1" presStyleCnt="2">
        <dgm:presLayoutVars>
          <dgm:chMax val="0"/>
          <dgm:chPref val="0"/>
        </dgm:presLayoutVars>
      </dgm:prSet>
      <dgm:spPr/>
    </dgm:pt>
    <dgm:pt modelId="{42C20785-AF1D-4237-A673-299CEB61D307}" type="pres">
      <dgm:prSet presAssocID="{D1E9BAE5-1152-4712-A840-EC6DEFBAF130}" presName="ChildAccentShape" presStyleLbl="trBgShp" presStyleIdx="1" presStyleCnt="2" custLinFactX="-42031" custLinFactNeighborX="-100000"/>
      <dgm:spPr/>
    </dgm:pt>
    <dgm:pt modelId="{C13A1B43-A635-4C7B-BC8C-9F20E2584EA3}" type="pres">
      <dgm:prSet presAssocID="{D1E9BAE5-1152-4712-A840-EC6DEFBAF130}" presName="Image" presStyleLbl="align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</dgm:ptLst>
  <dgm:cxnLst>
    <dgm:cxn modelId="{923ABA75-AEFF-4B34-A4A5-55C30D85A6D7}" type="presOf" srcId="{D1E9BAE5-1152-4712-A840-EC6DEFBAF130}" destId="{426A622A-A7D7-4423-BB23-6AC457166A47}" srcOrd="0" destOrd="0" presId="urn:microsoft.com/office/officeart/2009/3/layout/SnapshotPictureList"/>
    <dgm:cxn modelId="{91A2848F-EFC6-403D-88C6-D1A2DF499D5C}" type="presOf" srcId="{A046343F-DCE8-4635-9112-BBEDFBBCA3D5}" destId="{5A9A719A-2DFC-4560-94B2-FF69391A1A3D}" srcOrd="0" destOrd="0" presId="urn:microsoft.com/office/officeart/2009/3/layout/SnapshotPictureList"/>
    <dgm:cxn modelId="{F60238A9-A1F4-4CF2-9D0C-C6ED2EA33236}" srcId="{D1E9BAE5-1152-4712-A840-EC6DEFBAF130}" destId="{01571B9E-A0AF-49D9-9DE4-DCBE006B42C7}" srcOrd="0" destOrd="0" parTransId="{2D2E5B21-87F2-4021-A868-965A47A8E756}" sibTransId="{8D4CED33-A237-4A8D-8AE4-2877EC991C77}"/>
    <dgm:cxn modelId="{CF35D5C4-EAB4-4049-A299-8319858F7B97}" type="presOf" srcId="{01571B9E-A0AF-49D9-9DE4-DCBE006B42C7}" destId="{0DA05C2A-2136-41A2-B9D1-7DD79FA153AE}" srcOrd="0" destOrd="0" presId="urn:microsoft.com/office/officeart/2009/3/layout/SnapshotPictureList"/>
    <dgm:cxn modelId="{411629DF-7933-4A8F-AAA9-E54F45FE6432}" srcId="{A046343F-DCE8-4635-9112-BBEDFBBCA3D5}" destId="{D1E9BAE5-1152-4712-A840-EC6DEFBAF130}" srcOrd="0" destOrd="0" parTransId="{AA7DF58B-9B87-453D-97EE-DA8051372E3B}" sibTransId="{F905BE8D-2B9F-4067-A4C8-0FEE456CB031}"/>
    <dgm:cxn modelId="{16BC5AA8-172A-40ED-9EC8-A35937075A74}" type="presParOf" srcId="{5A9A719A-2DFC-4560-94B2-FF69391A1A3D}" destId="{7C467E6E-8A65-4B80-8F59-B65D953C249D}" srcOrd="0" destOrd="0" presId="urn:microsoft.com/office/officeart/2009/3/layout/SnapshotPictureList"/>
    <dgm:cxn modelId="{918FBA0E-412E-425D-945E-AF93C3EC928E}" type="presParOf" srcId="{7C467E6E-8A65-4B80-8F59-B65D953C249D}" destId="{17AD9F8B-18C6-4FEB-91AB-A1E2FEF73523}" srcOrd="0" destOrd="0" presId="urn:microsoft.com/office/officeart/2009/3/layout/SnapshotPictureList"/>
    <dgm:cxn modelId="{DF14080F-9FF6-4AC0-93A1-8A68B743CA3B}" type="presParOf" srcId="{7C467E6E-8A65-4B80-8F59-B65D953C249D}" destId="{426A622A-A7D7-4423-BB23-6AC457166A47}" srcOrd="1" destOrd="0" presId="urn:microsoft.com/office/officeart/2009/3/layout/SnapshotPictureList"/>
    <dgm:cxn modelId="{44582030-9694-4ED3-A86C-71AB82C00BB5}" type="presParOf" srcId="{7C467E6E-8A65-4B80-8F59-B65D953C249D}" destId="{0DA05C2A-2136-41A2-B9D1-7DD79FA153AE}" srcOrd="2" destOrd="0" presId="urn:microsoft.com/office/officeart/2009/3/layout/SnapshotPictureList"/>
    <dgm:cxn modelId="{55188EDD-3501-468F-9AD1-4A4E754BC5F7}" type="presParOf" srcId="{7C467E6E-8A65-4B80-8F59-B65D953C249D}" destId="{42C20785-AF1D-4237-A673-299CEB61D307}" srcOrd="3" destOrd="0" presId="urn:microsoft.com/office/officeart/2009/3/layout/SnapshotPictureList"/>
    <dgm:cxn modelId="{098524DA-5ECC-4F9F-9A3E-8172F0334868}" type="presParOf" srcId="{7C467E6E-8A65-4B80-8F59-B65D953C249D}" destId="{C13A1B43-A635-4C7B-BC8C-9F20E2584EA3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46343F-DCE8-4635-9112-BBEDFBBCA3D5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1E9BAE5-1152-4712-A840-EC6DEFBAF130}">
      <dgm:prSet phldrT="[Text]"/>
      <dgm:spPr/>
      <dgm:t>
        <a:bodyPr/>
        <a:lstStyle/>
        <a:p>
          <a:r>
            <a:rPr lang="en-IN" dirty="0"/>
            <a:t> </a:t>
          </a:r>
        </a:p>
      </dgm:t>
    </dgm:pt>
    <dgm:pt modelId="{AA7DF58B-9B87-453D-97EE-DA8051372E3B}" type="parTrans" cxnId="{411629DF-7933-4A8F-AAA9-E54F45FE6432}">
      <dgm:prSet/>
      <dgm:spPr/>
      <dgm:t>
        <a:bodyPr/>
        <a:lstStyle/>
        <a:p>
          <a:endParaRPr lang="en-IN"/>
        </a:p>
      </dgm:t>
    </dgm:pt>
    <dgm:pt modelId="{F905BE8D-2B9F-4067-A4C8-0FEE456CB031}" type="sibTrans" cxnId="{411629DF-7933-4A8F-AAA9-E54F45FE6432}">
      <dgm:prSet/>
      <dgm:spPr/>
      <dgm:t>
        <a:bodyPr/>
        <a:lstStyle/>
        <a:p>
          <a:endParaRPr lang="en-IN"/>
        </a:p>
      </dgm:t>
    </dgm:pt>
    <dgm:pt modelId="{01571B9E-A0AF-49D9-9DE4-DCBE006B42C7}">
      <dgm:prSet phldrT="[Text]" custT="1"/>
      <dgm:spPr/>
      <dgm:t>
        <a:bodyPr/>
        <a:lstStyle/>
        <a:p>
          <a:endParaRPr lang="en-IN" sz="1800" dirty="0"/>
        </a:p>
      </dgm:t>
    </dgm:pt>
    <dgm:pt modelId="{2D2E5B21-87F2-4021-A868-965A47A8E756}" type="parTrans" cxnId="{F60238A9-A1F4-4CF2-9D0C-C6ED2EA33236}">
      <dgm:prSet/>
      <dgm:spPr/>
      <dgm:t>
        <a:bodyPr/>
        <a:lstStyle/>
        <a:p>
          <a:endParaRPr lang="en-IN"/>
        </a:p>
      </dgm:t>
    </dgm:pt>
    <dgm:pt modelId="{8D4CED33-A237-4A8D-8AE4-2877EC991C77}" type="sibTrans" cxnId="{F60238A9-A1F4-4CF2-9D0C-C6ED2EA33236}">
      <dgm:prSet/>
      <dgm:spPr/>
      <dgm:t>
        <a:bodyPr/>
        <a:lstStyle/>
        <a:p>
          <a:endParaRPr lang="en-IN"/>
        </a:p>
      </dgm:t>
    </dgm:pt>
    <dgm:pt modelId="{5A9A719A-2DFC-4560-94B2-FF69391A1A3D}" type="pres">
      <dgm:prSet presAssocID="{A046343F-DCE8-4635-9112-BBEDFBBCA3D5}" presName="Name0" presStyleCnt="0">
        <dgm:presLayoutVars>
          <dgm:chMax/>
          <dgm:chPref/>
          <dgm:dir/>
          <dgm:animLvl val="lvl"/>
        </dgm:presLayoutVars>
      </dgm:prSet>
      <dgm:spPr/>
    </dgm:pt>
    <dgm:pt modelId="{7C467E6E-8A65-4B80-8F59-B65D953C249D}" type="pres">
      <dgm:prSet presAssocID="{D1E9BAE5-1152-4712-A840-EC6DEFBAF130}" presName="composite" presStyleCnt="0"/>
      <dgm:spPr/>
    </dgm:pt>
    <dgm:pt modelId="{17AD9F8B-18C6-4FEB-91AB-A1E2FEF73523}" type="pres">
      <dgm:prSet presAssocID="{D1E9BAE5-1152-4712-A840-EC6DEFBAF130}" presName="ParentAccentShape" presStyleLbl="trBgShp" presStyleIdx="0" presStyleCnt="2"/>
      <dgm:spPr/>
    </dgm:pt>
    <dgm:pt modelId="{426A622A-A7D7-4423-BB23-6AC457166A47}" type="pres">
      <dgm:prSet presAssocID="{D1E9BAE5-1152-4712-A840-EC6DEFBAF130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0DA05C2A-2136-41A2-B9D1-7DD79FA153AE}" type="pres">
      <dgm:prSet presAssocID="{D1E9BAE5-1152-4712-A840-EC6DEFBAF130}" presName="ChildText" presStyleLbl="revTx" presStyleIdx="1" presStyleCnt="2" custScaleX="161052" custLinFactNeighborX="17" custLinFactNeighborY="18628">
        <dgm:presLayoutVars>
          <dgm:chMax val="0"/>
          <dgm:chPref val="0"/>
        </dgm:presLayoutVars>
      </dgm:prSet>
      <dgm:spPr/>
    </dgm:pt>
    <dgm:pt modelId="{42C20785-AF1D-4237-A673-299CEB61D307}" type="pres">
      <dgm:prSet presAssocID="{D1E9BAE5-1152-4712-A840-EC6DEFBAF130}" presName="ChildAccentShape" presStyleLbl="trBgShp" presStyleIdx="1" presStyleCnt="2" custLinFactX="100000" custLinFactNeighborX="181003" custLinFactNeighborY="460"/>
      <dgm:spPr/>
    </dgm:pt>
    <dgm:pt modelId="{C13A1B43-A635-4C7B-BC8C-9F20E2584EA3}" type="pres">
      <dgm:prSet presAssocID="{D1E9BAE5-1152-4712-A840-EC6DEFBAF130}" presName="Image" presStyleLbl="alignImgPlace1" presStyleIdx="0" presStyleCnt="1" custScaleX="10041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</dgm:ptLst>
  <dgm:cxnLst>
    <dgm:cxn modelId="{923ABA75-AEFF-4B34-A4A5-55C30D85A6D7}" type="presOf" srcId="{D1E9BAE5-1152-4712-A840-EC6DEFBAF130}" destId="{426A622A-A7D7-4423-BB23-6AC457166A47}" srcOrd="0" destOrd="0" presId="urn:microsoft.com/office/officeart/2009/3/layout/SnapshotPictureList"/>
    <dgm:cxn modelId="{91A2848F-EFC6-403D-88C6-D1A2DF499D5C}" type="presOf" srcId="{A046343F-DCE8-4635-9112-BBEDFBBCA3D5}" destId="{5A9A719A-2DFC-4560-94B2-FF69391A1A3D}" srcOrd="0" destOrd="0" presId="urn:microsoft.com/office/officeart/2009/3/layout/SnapshotPictureList"/>
    <dgm:cxn modelId="{F60238A9-A1F4-4CF2-9D0C-C6ED2EA33236}" srcId="{D1E9BAE5-1152-4712-A840-EC6DEFBAF130}" destId="{01571B9E-A0AF-49D9-9DE4-DCBE006B42C7}" srcOrd="0" destOrd="0" parTransId="{2D2E5B21-87F2-4021-A868-965A47A8E756}" sibTransId="{8D4CED33-A237-4A8D-8AE4-2877EC991C77}"/>
    <dgm:cxn modelId="{CF35D5C4-EAB4-4049-A299-8319858F7B97}" type="presOf" srcId="{01571B9E-A0AF-49D9-9DE4-DCBE006B42C7}" destId="{0DA05C2A-2136-41A2-B9D1-7DD79FA153AE}" srcOrd="0" destOrd="0" presId="urn:microsoft.com/office/officeart/2009/3/layout/SnapshotPictureList"/>
    <dgm:cxn modelId="{411629DF-7933-4A8F-AAA9-E54F45FE6432}" srcId="{A046343F-DCE8-4635-9112-BBEDFBBCA3D5}" destId="{D1E9BAE5-1152-4712-A840-EC6DEFBAF130}" srcOrd="0" destOrd="0" parTransId="{AA7DF58B-9B87-453D-97EE-DA8051372E3B}" sibTransId="{F905BE8D-2B9F-4067-A4C8-0FEE456CB031}"/>
    <dgm:cxn modelId="{16BC5AA8-172A-40ED-9EC8-A35937075A74}" type="presParOf" srcId="{5A9A719A-2DFC-4560-94B2-FF69391A1A3D}" destId="{7C467E6E-8A65-4B80-8F59-B65D953C249D}" srcOrd="0" destOrd="0" presId="urn:microsoft.com/office/officeart/2009/3/layout/SnapshotPictureList"/>
    <dgm:cxn modelId="{918FBA0E-412E-425D-945E-AF93C3EC928E}" type="presParOf" srcId="{7C467E6E-8A65-4B80-8F59-B65D953C249D}" destId="{17AD9F8B-18C6-4FEB-91AB-A1E2FEF73523}" srcOrd="0" destOrd="0" presId="urn:microsoft.com/office/officeart/2009/3/layout/SnapshotPictureList"/>
    <dgm:cxn modelId="{DF14080F-9FF6-4AC0-93A1-8A68B743CA3B}" type="presParOf" srcId="{7C467E6E-8A65-4B80-8F59-B65D953C249D}" destId="{426A622A-A7D7-4423-BB23-6AC457166A47}" srcOrd="1" destOrd="0" presId="urn:microsoft.com/office/officeart/2009/3/layout/SnapshotPictureList"/>
    <dgm:cxn modelId="{44582030-9694-4ED3-A86C-71AB82C00BB5}" type="presParOf" srcId="{7C467E6E-8A65-4B80-8F59-B65D953C249D}" destId="{0DA05C2A-2136-41A2-B9D1-7DD79FA153AE}" srcOrd="2" destOrd="0" presId="urn:microsoft.com/office/officeart/2009/3/layout/SnapshotPictureList"/>
    <dgm:cxn modelId="{55188EDD-3501-468F-9AD1-4A4E754BC5F7}" type="presParOf" srcId="{7C467E6E-8A65-4B80-8F59-B65D953C249D}" destId="{42C20785-AF1D-4237-A673-299CEB61D307}" srcOrd="3" destOrd="0" presId="urn:microsoft.com/office/officeart/2009/3/layout/SnapshotPictureList"/>
    <dgm:cxn modelId="{098524DA-5ECC-4F9F-9A3E-8172F0334868}" type="presParOf" srcId="{7C467E6E-8A65-4B80-8F59-B65D953C249D}" destId="{C13A1B43-A635-4C7B-BC8C-9F20E2584EA3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46343F-DCE8-4635-9112-BBEDFBBCA3D5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1E9BAE5-1152-4712-A840-EC6DEFBAF130}">
      <dgm:prSet phldrT="[Text]"/>
      <dgm:spPr/>
      <dgm:t>
        <a:bodyPr/>
        <a:lstStyle/>
        <a:p>
          <a:r>
            <a:rPr lang="en-IN" dirty="0"/>
            <a:t> </a:t>
          </a:r>
        </a:p>
      </dgm:t>
    </dgm:pt>
    <dgm:pt modelId="{AA7DF58B-9B87-453D-97EE-DA8051372E3B}" type="parTrans" cxnId="{411629DF-7933-4A8F-AAA9-E54F45FE6432}">
      <dgm:prSet/>
      <dgm:spPr/>
      <dgm:t>
        <a:bodyPr/>
        <a:lstStyle/>
        <a:p>
          <a:endParaRPr lang="en-IN"/>
        </a:p>
      </dgm:t>
    </dgm:pt>
    <dgm:pt modelId="{F905BE8D-2B9F-4067-A4C8-0FEE456CB031}" type="sibTrans" cxnId="{411629DF-7933-4A8F-AAA9-E54F45FE6432}">
      <dgm:prSet/>
      <dgm:spPr/>
      <dgm:t>
        <a:bodyPr/>
        <a:lstStyle/>
        <a:p>
          <a:endParaRPr lang="en-IN"/>
        </a:p>
      </dgm:t>
    </dgm:pt>
    <dgm:pt modelId="{01571B9E-A0AF-49D9-9DE4-DCBE006B42C7}">
      <dgm:prSet phldrT="[Text]" custT="1"/>
      <dgm:spPr/>
      <dgm:t>
        <a:bodyPr/>
        <a:lstStyle/>
        <a:p>
          <a:r>
            <a:rPr lang="en-IN" sz="1800" dirty="0"/>
            <a:t> </a:t>
          </a:r>
        </a:p>
        <a:p>
          <a:endParaRPr lang="en-IN" sz="1800" dirty="0"/>
        </a:p>
      </dgm:t>
    </dgm:pt>
    <dgm:pt modelId="{2D2E5B21-87F2-4021-A868-965A47A8E756}" type="parTrans" cxnId="{F60238A9-A1F4-4CF2-9D0C-C6ED2EA33236}">
      <dgm:prSet/>
      <dgm:spPr/>
      <dgm:t>
        <a:bodyPr/>
        <a:lstStyle/>
        <a:p>
          <a:endParaRPr lang="en-IN"/>
        </a:p>
      </dgm:t>
    </dgm:pt>
    <dgm:pt modelId="{8D4CED33-A237-4A8D-8AE4-2877EC991C77}" type="sibTrans" cxnId="{F60238A9-A1F4-4CF2-9D0C-C6ED2EA33236}">
      <dgm:prSet/>
      <dgm:spPr/>
      <dgm:t>
        <a:bodyPr/>
        <a:lstStyle/>
        <a:p>
          <a:endParaRPr lang="en-IN"/>
        </a:p>
      </dgm:t>
    </dgm:pt>
    <dgm:pt modelId="{5A9A719A-2DFC-4560-94B2-FF69391A1A3D}" type="pres">
      <dgm:prSet presAssocID="{A046343F-DCE8-4635-9112-BBEDFBBCA3D5}" presName="Name0" presStyleCnt="0">
        <dgm:presLayoutVars>
          <dgm:chMax/>
          <dgm:chPref/>
          <dgm:dir/>
          <dgm:animLvl val="lvl"/>
        </dgm:presLayoutVars>
      </dgm:prSet>
      <dgm:spPr/>
    </dgm:pt>
    <dgm:pt modelId="{7C467E6E-8A65-4B80-8F59-B65D953C249D}" type="pres">
      <dgm:prSet presAssocID="{D1E9BAE5-1152-4712-A840-EC6DEFBAF130}" presName="composite" presStyleCnt="0"/>
      <dgm:spPr/>
    </dgm:pt>
    <dgm:pt modelId="{17AD9F8B-18C6-4FEB-91AB-A1E2FEF73523}" type="pres">
      <dgm:prSet presAssocID="{D1E9BAE5-1152-4712-A840-EC6DEFBAF130}" presName="ParentAccentShape" presStyleLbl="trBgShp" presStyleIdx="0" presStyleCnt="2"/>
      <dgm:spPr/>
    </dgm:pt>
    <dgm:pt modelId="{426A622A-A7D7-4423-BB23-6AC457166A47}" type="pres">
      <dgm:prSet presAssocID="{D1E9BAE5-1152-4712-A840-EC6DEFBAF130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0DA05C2A-2136-41A2-B9D1-7DD79FA153AE}" type="pres">
      <dgm:prSet presAssocID="{D1E9BAE5-1152-4712-A840-EC6DEFBAF130}" presName="ChildText" presStyleLbl="revTx" presStyleIdx="1" presStyleCnt="2">
        <dgm:presLayoutVars>
          <dgm:chMax val="0"/>
          <dgm:chPref val="0"/>
        </dgm:presLayoutVars>
      </dgm:prSet>
      <dgm:spPr/>
    </dgm:pt>
    <dgm:pt modelId="{42C20785-AF1D-4237-A673-299CEB61D307}" type="pres">
      <dgm:prSet presAssocID="{D1E9BAE5-1152-4712-A840-EC6DEFBAF130}" presName="ChildAccentShape" presStyleLbl="trBgShp" presStyleIdx="1" presStyleCnt="2"/>
      <dgm:spPr/>
    </dgm:pt>
    <dgm:pt modelId="{C13A1B43-A635-4C7B-BC8C-9F20E2584EA3}" type="pres">
      <dgm:prSet presAssocID="{D1E9BAE5-1152-4712-A840-EC6DEFBAF130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</dgm:ptLst>
  <dgm:cxnLst>
    <dgm:cxn modelId="{923ABA75-AEFF-4B34-A4A5-55C30D85A6D7}" type="presOf" srcId="{D1E9BAE5-1152-4712-A840-EC6DEFBAF130}" destId="{426A622A-A7D7-4423-BB23-6AC457166A47}" srcOrd="0" destOrd="0" presId="urn:microsoft.com/office/officeart/2009/3/layout/SnapshotPictureList"/>
    <dgm:cxn modelId="{91A2848F-EFC6-403D-88C6-D1A2DF499D5C}" type="presOf" srcId="{A046343F-DCE8-4635-9112-BBEDFBBCA3D5}" destId="{5A9A719A-2DFC-4560-94B2-FF69391A1A3D}" srcOrd="0" destOrd="0" presId="urn:microsoft.com/office/officeart/2009/3/layout/SnapshotPictureList"/>
    <dgm:cxn modelId="{F60238A9-A1F4-4CF2-9D0C-C6ED2EA33236}" srcId="{D1E9BAE5-1152-4712-A840-EC6DEFBAF130}" destId="{01571B9E-A0AF-49D9-9DE4-DCBE006B42C7}" srcOrd="0" destOrd="0" parTransId="{2D2E5B21-87F2-4021-A868-965A47A8E756}" sibTransId="{8D4CED33-A237-4A8D-8AE4-2877EC991C77}"/>
    <dgm:cxn modelId="{CF35D5C4-EAB4-4049-A299-8319858F7B97}" type="presOf" srcId="{01571B9E-A0AF-49D9-9DE4-DCBE006B42C7}" destId="{0DA05C2A-2136-41A2-B9D1-7DD79FA153AE}" srcOrd="0" destOrd="0" presId="urn:microsoft.com/office/officeart/2009/3/layout/SnapshotPictureList"/>
    <dgm:cxn modelId="{411629DF-7933-4A8F-AAA9-E54F45FE6432}" srcId="{A046343F-DCE8-4635-9112-BBEDFBBCA3D5}" destId="{D1E9BAE5-1152-4712-A840-EC6DEFBAF130}" srcOrd="0" destOrd="0" parTransId="{AA7DF58B-9B87-453D-97EE-DA8051372E3B}" sibTransId="{F905BE8D-2B9F-4067-A4C8-0FEE456CB031}"/>
    <dgm:cxn modelId="{16BC5AA8-172A-40ED-9EC8-A35937075A74}" type="presParOf" srcId="{5A9A719A-2DFC-4560-94B2-FF69391A1A3D}" destId="{7C467E6E-8A65-4B80-8F59-B65D953C249D}" srcOrd="0" destOrd="0" presId="urn:microsoft.com/office/officeart/2009/3/layout/SnapshotPictureList"/>
    <dgm:cxn modelId="{918FBA0E-412E-425D-945E-AF93C3EC928E}" type="presParOf" srcId="{7C467E6E-8A65-4B80-8F59-B65D953C249D}" destId="{17AD9F8B-18C6-4FEB-91AB-A1E2FEF73523}" srcOrd="0" destOrd="0" presId="urn:microsoft.com/office/officeart/2009/3/layout/SnapshotPictureList"/>
    <dgm:cxn modelId="{DF14080F-9FF6-4AC0-93A1-8A68B743CA3B}" type="presParOf" srcId="{7C467E6E-8A65-4B80-8F59-B65D953C249D}" destId="{426A622A-A7D7-4423-BB23-6AC457166A47}" srcOrd="1" destOrd="0" presId="urn:microsoft.com/office/officeart/2009/3/layout/SnapshotPictureList"/>
    <dgm:cxn modelId="{44582030-9694-4ED3-A86C-71AB82C00BB5}" type="presParOf" srcId="{7C467E6E-8A65-4B80-8F59-B65D953C249D}" destId="{0DA05C2A-2136-41A2-B9D1-7DD79FA153AE}" srcOrd="2" destOrd="0" presId="urn:microsoft.com/office/officeart/2009/3/layout/SnapshotPictureList"/>
    <dgm:cxn modelId="{55188EDD-3501-468F-9AD1-4A4E754BC5F7}" type="presParOf" srcId="{7C467E6E-8A65-4B80-8F59-B65D953C249D}" destId="{42C20785-AF1D-4237-A673-299CEB61D307}" srcOrd="3" destOrd="0" presId="urn:microsoft.com/office/officeart/2009/3/layout/SnapshotPictureList"/>
    <dgm:cxn modelId="{098524DA-5ECC-4F9F-9A3E-8172F0334868}" type="presParOf" srcId="{7C467E6E-8A65-4B80-8F59-B65D953C249D}" destId="{C13A1B43-A635-4C7B-BC8C-9F20E2584EA3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DCC14F6-046A-49EA-ADFD-BA476CB59760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BB29F12-B1D7-41B0-8EDF-1031F7707F5E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dgm:style>
      </dgm:prSet>
      <dgm:spPr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IN" b="1" dirty="0"/>
            <a:t>Disassembler</a:t>
          </a:r>
        </a:p>
      </dgm:t>
    </dgm:pt>
    <dgm:pt modelId="{12539C3C-14C9-4E18-A206-75E5656518F7}" type="sibTrans" cxnId="{9C795C94-E4F1-4481-9D7B-65A74DF60EED}">
      <dgm:prSet/>
      <dgm:spPr/>
      <dgm:t>
        <a:bodyPr/>
        <a:lstStyle/>
        <a:p>
          <a:endParaRPr lang="en-IN"/>
        </a:p>
      </dgm:t>
    </dgm:pt>
    <dgm:pt modelId="{E33B3C69-4B71-4225-8EE4-C1D2AF3A4374}" type="parTrans" cxnId="{9C795C94-E4F1-4481-9D7B-65A74DF60EED}">
      <dgm:prSet/>
      <dgm:spPr/>
      <dgm:t>
        <a:bodyPr/>
        <a:lstStyle/>
        <a:p>
          <a:endParaRPr lang="en-IN"/>
        </a:p>
      </dgm:t>
    </dgm:pt>
    <dgm:pt modelId="{D3913A0B-37CA-4053-85EC-5CE27F48DA9D}">
      <dgm:prSet phldrT="[Text]"/>
      <dgm:spPr>
        <a:ln>
          <a:solidFill>
            <a:srgbClr val="FFC000"/>
          </a:solidFill>
        </a:ln>
      </dgm:spPr>
      <dgm:t>
        <a:bodyPr/>
        <a:lstStyle/>
        <a:p>
          <a:r>
            <a:rPr lang="en-IN" dirty="0"/>
            <a:t>Tools like </a:t>
          </a:r>
          <a:r>
            <a:rPr lang="en-IN" b="1" dirty="0"/>
            <a:t>IDA Pro</a:t>
          </a:r>
          <a:r>
            <a:rPr lang="en-IN" dirty="0"/>
            <a:t>, </a:t>
          </a:r>
          <a:r>
            <a:rPr lang="en-IN" b="1" dirty="0"/>
            <a:t>Ghidra </a:t>
          </a:r>
          <a:r>
            <a:rPr lang="en-IN" dirty="0"/>
            <a:t>or </a:t>
          </a:r>
          <a:r>
            <a:rPr lang="en-IN" b="1" dirty="0"/>
            <a:t>Radare2</a:t>
          </a:r>
          <a:r>
            <a:rPr lang="en-IN" dirty="0"/>
            <a:t> are used to convert binaries into assembly code.</a:t>
          </a:r>
        </a:p>
      </dgm:t>
    </dgm:pt>
    <dgm:pt modelId="{DE31059B-D992-4B95-AB7C-312F7406A88E}" type="sibTrans" cxnId="{E5C91681-8689-4E05-B3DB-D73D5F719366}">
      <dgm:prSet/>
      <dgm:spPr/>
      <dgm:t>
        <a:bodyPr/>
        <a:lstStyle/>
        <a:p>
          <a:endParaRPr lang="en-IN"/>
        </a:p>
      </dgm:t>
    </dgm:pt>
    <dgm:pt modelId="{DEB34B2F-52AC-4809-9675-C3BFD5609FC5}" type="parTrans" cxnId="{E5C91681-8689-4E05-B3DB-D73D5F719366}">
      <dgm:prSet/>
      <dgm:spPr/>
      <dgm:t>
        <a:bodyPr/>
        <a:lstStyle/>
        <a:p>
          <a:endParaRPr lang="en-IN"/>
        </a:p>
      </dgm:t>
    </dgm:pt>
    <dgm:pt modelId="{731F1B73-7E9C-43DC-9DD9-00223FF3A485}" type="pres">
      <dgm:prSet presAssocID="{1DCC14F6-046A-49EA-ADFD-BA476CB59760}" presName="rootNode" presStyleCnt="0">
        <dgm:presLayoutVars>
          <dgm:chMax/>
          <dgm:chPref/>
          <dgm:dir/>
          <dgm:animLvl val="lvl"/>
        </dgm:presLayoutVars>
      </dgm:prSet>
      <dgm:spPr/>
    </dgm:pt>
    <dgm:pt modelId="{ACECBB4A-9B8E-4622-981B-5DDDF83D21D3}" type="pres">
      <dgm:prSet presAssocID="{CBB29F12-B1D7-41B0-8EDF-1031F7707F5E}" presName="composite" presStyleCnt="0"/>
      <dgm:spPr/>
    </dgm:pt>
    <dgm:pt modelId="{4CE9EABE-9A58-40E3-BDD9-F22550EE18E3}" type="pres">
      <dgm:prSet presAssocID="{CBB29F12-B1D7-41B0-8EDF-1031F7707F5E}" presName="ParentText" presStyleLbl="node1" presStyleIdx="0" presStyleCnt="1">
        <dgm:presLayoutVars>
          <dgm:chMax val="1"/>
          <dgm:chPref val="1"/>
          <dgm:bulletEnabled val="1"/>
        </dgm:presLayoutVars>
      </dgm:prSet>
      <dgm:spPr/>
    </dgm:pt>
    <dgm:pt modelId="{D3AC0363-C170-4BBB-B995-B832CFD7EA20}" type="pres">
      <dgm:prSet presAssocID="{CBB29F12-B1D7-41B0-8EDF-1031F7707F5E}" presName="Image" presStyleLbl="b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3000" r="-153000"/>
          </a:stretch>
        </a:blipFill>
      </dgm:spPr>
    </dgm:pt>
    <dgm:pt modelId="{63EC3890-C75D-4626-9A5D-77DBC371B1D9}" type="pres">
      <dgm:prSet presAssocID="{CBB29F12-B1D7-41B0-8EDF-1031F7707F5E}" presName="ChildText" presStyleLbl="fgAcc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2F63E433-BEFC-4C5C-A65A-1339F2686C3F}" type="presOf" srcId="{1DCC14F6-046A-49EA-ADFD-BA476CB59760}" destId="{731F1B73-7E9C-43DC-9DD9-00223FF3A485}" srcOrd="0" destOrd="0" presId="urn:microsoft.com/office/officeart/2008/layout/TitledPictureBlocks"/>
    <dgm:cxn modelId="{E5C91681-8689-4E05-B3DB-D73D5F719366}" srcId="{CBB29F12-B1D7-41B0-8EDF-1031F7707F5E}" destId="{D3913A0B-37CA-4053-85EC-5CE27F48DA9D}" srcOrd="0" destOrd="0" parTransId="{DEB34B2F-52AC-4809-9675-C3BFD5609FC5}" sibTransId="{DE31059B-D992-4B95-AB7C-312F7406A88E}"/>
    <dgm:cxn modelId="{429C948F-62C8-444B-959A-F1CC8703FB9B}" type="presOf" srcId="{CBB29F12-B1D7-41B0-8EDF-1031F7707F5E}" destId="{4CE9EABE-9A58-40E3-BDD9-F22550EE18E3}" srcOrd="0" destOrd="0" presId="urn:microsoft.com/office/officeart/2008/layout/TitledPictureBlocks"/>
    <dgm:cxn modelId="{9C795C94-E4F1-4481-9D7B-65A74DF60EED}" srcId="{1DCC14F6-046A-49EA-ADFD-BA476CB59760}" destId="{CBB29F12-B1D7-41B0-8EDF-1031F7707F5E}" srcOrd="0" destOrd="0" parTransId="{E33B3C69-4B71-4225-8EE4-C1D2AF3A4374}" sibTransId="{12539C3C-14C9-4E18-A206-75E5656518F7}"/>
    <dgm:cxn modelId="{A1607CCE-37D6-4944-B201-070FD1234DBA}" type="presOf" srcId="{D3913A0B-37CA-4053-85EC-5CE27F48DA9D}" destId="{63EC3890-C75D-4626-9A5D-77DBC371B1D9}" srcOrd="0" destOrd="0" presId="urn:microsoft.com/office/officeart/2008/layout/TitledPictureBlocks"/>
    <dgm:cxn modelId="{29A67AC8-C209-41FF-8E34-013878A64E5E}" type="presParOf" srcId="{731F1B73-7E9C-43DC-9DD9-00223FF3A485}" destId="{ACECBB4A-9B8E-4622-981B-5DDDF83D21D3}" srcOrd="0" destOrd="0" presId="urn:microsoft.com/office/officeart/2008/layout/TitledPictureBlocks"/>
    <dgm:cxn modelId="{8E1845DD-11F1-429F-B53A-2DDEFD7C2999}" type="presParOf" srcId="{ACECBB4A-9B8E-4622-981B-5DDDF83D21D3}" destId="{4CE9EABE-9A58-40E3-BDD9-F22550EE18E3}" srcOrd="0" destOrd="0" presId="urn:microsoft.com/office/officeart/2008/layout/TitledPictureBlocks"/>
    <dgm:cxn modelId="{AABA471B-B795-4573-A198-4E0BE696B1E7}" type="presParOf" srcId="{ACECBB4A-9B8E-4622-981B-5DDDF83D21D3}" destId="{D3AC0363-C170-4BBB-B995-B832CFD7EA20}" srcOrd="1" destOrd="0" presId="urn:microsoft.com/office/officeart/2008/layout/TitledPictureBlocks"/>
    <dgm:cxn modelId="{D2B1C021-8F25-42E5-B035-4FD5BB15A9C0}" type="presParOf" srcId="{ACECBB4A-9B8E-4622-981B-5DDDF83D21D3}" destId="{63EC3890-C75D-4626-9A5D-77DBC371B1D9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CC14F6-046A-49EA-ADFD-BA476CB59760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574B832-BC19-4782-ACE7-240E7CB5C0B8}">
      <dgm:prSet/>
      <dgm:spPr>
        <a:ln>
          <a:solidFill>
            <a:srgbClr val="92D050"/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IN" dirty="0"/>
            <a:t>Tools like </a:t>
          </a:r>
          <a:r>
            <a:rPr lang="en-IN" b="1" dirty="0"/>
            <a:t>Binary</a:t>
          </a:r>
          <a:r>
            <a:rPr lang="en-IN" dirty="0"/>
            <a:t> Ninja or </a:t>
          </a:r>
          <a:r>
            <a:rPr lang="en-IN" b="1" dirty="0"/>
            <a:t>Hopper</a:t>
          </a:r>
          <a:r>
            <a:rPr lang="en-IN" dirty="0"/>
            <a:t> attempt to reconstruct source code from binaries.</a:t>
          </a:r>
        </a:p>
      </dgm:t>
    </dgm:pt>
    <dgm:pt modelId="{F0388B42-321F-4F9A-9E2A-0BDE99417852}" type="parTrans" cxnId="{0182BAFF-466B-492D-997A-9A189C7D5758}">
      <dgm:prSet/>
      <dgm:spPr/>
      <dgm:t>
        <a:bodyPr/>
        <a:lstStyle/>
        <a:p>
          <a:endParaRPr lang="en-IN"/>
        </a:p>
      </dgm:t>
    </dgm:pt>
    <dgm:pt modelId="{A5536B5F-66F8-4D10-82FC-BAF890C3255A}" type="sibTrans" cxnId="{0182BAFF-466B-492D-997A-9A189C7D5758}">
      <dgm:prSet/>
      <dgm:spPr/>
      <dgm:t>
        <a:bodyPr/>
        <a:lstStyle/>
        <a:p>
          <a:endParaRPr lang="en-IN"/>
        </a:p>
      </dgm:t>
    </dgm:pt>
    <dgm:pt modelId="{D7962FDD-7145-453A-9D3B-049F15E923AC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IN" b="1" dirty="0"/>
            <a:t>Decompiler</a:t>
          </a:r>
        </a:p>
      </dgm:t>
    </dgm:pt>
    <dgm:pt modelId="{4D9F0D07-9269-472C-BDD0-F83E49798106}" type="parTrans" cxnId="{27B4DCF1-D93E-4D38-82F9-0B96BD122926}">
      <dgm:prSet/>
      <dgm:spPr/>
      <dgm:t>
        <a:bodyPr/>
        <a:lstStyle/>
        <a:p>
          <a:endParaRPr lang="en-IN"/>
        </a:p>
      </dgm:t>
    </dgm:pt>
    <dgm:pt modelId="{D9E525DD-D0DE-4B4D-AD0E-65C864AA25C9}" type="sibTrans" cxnId="{27B4DCF1-D93E-4D38-82F9-0B96BD122926}">
      <dgm:prSet/>
      <dgm:spPr/>
      <dgm:t>
        <a:bodyPr/>
        <a:lstStyle/>
        <a:p>
          <a:endParaRPr lang="en-IN"/>
        </a:p>
      </dgm:t>
    </dgm:pt>
    <dgm:pt modelId="{731F1B73-7E9C-43DC-9DD9-00223FF3A485}" type="pres">
      <dgm:prSet presAssocID="{1DCC14F6-046A-49EA-ADFD-BA476CB59760}" presName="rootNode" presStyleCnt="0">
        <dgm:presLayoutVars>
          <dgm:chMax/>
          <dgm:chPref/>
          <dgm:dir/>
          <dgm:animLvl val="lvl"/>
        </dgm:presLayoutVars>
      </dgm:prSet>
      <dgm:spPr/>
    </dgm:pt>
    <dgm:pt modelId="{DF6634CF-2279-4031-8EFC-8ACE9B0281C1}" type="pres">
      <dgm:prSet presAssocID="{D7962FDD-7145-453A-9D3B-049F15E923AC}" presName="composite" presStyleCnt="0"/>
      <dgm:spPr/>
    </dgm:pt>
    <dgm:pt modelId="{78959D2A-AD5F-48DA-9E9C-44A9CFDC19B2}" type="pres">
      <dgm:prSet presAssocID="{D7962FDD-7145-453A-9D3B-049F15E923AC}" presName="ParentText" presStyleLbl="node1" presStyleIdx="0" presStyleCnt="1">
        <dgm:presLayoutVars>
          <dgm:chMax val="1"/>
          <dgm:chPref val="1"/>
          <dgm:bulletEnabled val="1"/>
        </dgm:presLayoutVars>
      </dgm:prSet>
      <dgm:spPr/>
    </dgm:pt>
    <dgm:pt modelId="{A66C7B68-00D0-4B50-837F-1C80497DEF5B}" type="pres">
      <dgm:prSet presAssocID="{D7962FDD-7145-453A-9D3B-049F15E923AC}" presName="Image" presStyleLbl="b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3000" r="-153000"/>
          </a:stretch>
        </a:blipFill>
      </dgm:spPr>
    </dgm:pt>
    <dgm:pt modelId="{75EC8DF9-E195-4AA4-BF3C-7FD05B32A601}" type="pres">
      <dgm:prSet presAssocID="{D7962FDD-7145-453A-9D3B-049F15E923AC}" presName="ChildText" presStyleLbl="fgAcc1" presStyleIdx="0" presStyleCnt="1" custLinFactNeighborX="-7496" custLinFactNeighborY="-1121">
        <dgm:presLayoutVars>
          <dgm:chMax val="0"/>
          <dgm:chPref val="0"/>
          <dgm:bulletEnabled val="1"/>
        </dgm:presLayoutVars>
      </dgm:prSet>
      <dgm:spPr/>
    </dgm:pt>
  </dgm:ptLst>
  <dgm:cxnLst>
    <dgm:cxn modelId="{2F63E433-BEFC-4C5C-A65A-1339F2686C3F}" type="presOf" srcId="{1DCC14F6-046A-49EA-ADFD-BA476CB59760}" destId="{731F1B73-7E9C-43DC-9DD9-00223FF3A485}" srcOrd="0" destOrd="0" presId="urn:microsoft.com/office/officeart/2008/layout/TitledPictureBlocks"/>
    <dgm:cxn modelId="{4CC2136E-2D6D-4892-8997-C32F18BEB395}" type="presOf" srcId="{7574B832-BC19-4782-ACE7-240E7CB5C0B8}" destId="{75EC8DF9-E195-4AA4-BF3C-7FD05B32A601}" srcOrd="0" destOrd="0" presId="urn:microsoft.com/office/officeart/2008/layout/TitledPictureBlocks"/>
    <dgm:cxn modelId="{2596257F-4C6C-42D1-B33F-F74BFAE91B93}" type="presOf" srcId="{D7962FDD-7145-453A-9D3B-049F15E923AC}" destId="{78959D2A-AD5F-48DA-9E9C-44A9CFDC19B2}" srcOrd="0" destOrd="0" presId="urn:microsoft.com/office/officeart/2008/layout/TitledPictureBlocks"/>
    <dgm:cxn modelId="{27B4DCF1-D93E-4D38-82F9-0B96BD122926}" srcId="{1DCC14F6-046A-49EA-ADFD-BA476CB59760}" destId="{D7962FDD-7145-453A-9D3B-049F15E923AC}" srcOrd="0" destOrd="0" parTransId="{4D9F0D07-9269-472C-BDD0-F83E49798106}" sibTransId="{D9E525DD-D0DE-4B4D-AD0E-65C864AA25C9}"/>
    <dgm:cxn modelId="{0182BAFF-466B-492D-997A-9A189C7D5758}" srcId="{D7962FDD-7145-453A-9D3B-049F15E923AC}" destId="{7574B832-BC19-4782-ACE7-240E7CB5C0B8}" srcOrd="0" destOrd="0" parTransId="{F0388B42-321F-4F9A-9E2A-0BDE99417852}" sibTransId="{A5536B5F-66F8-4D10-82FC-BAF890C3255A}"/>
    <dgm:cxn modelId="{239B076F-41D4-4CFA-8202-08EA2F0F535E}" type="presParOf" srcId="{731F1B73-7E9C-43DC-9DD9-00223FF3A485}" destId="{DF6634CF-2279-4031-8EFC-8ACE9B0281C1}" srcOrd="0" destOrd="0" presId="urn:microsoft.com/office/officeart/2008/layout/TitledPictureBlocks"/>
    <dgm:cxn modelId="{9B309418-F20C-486A-ABEC-3F2A22587683}" type="presParOf" srcId="{DF6634CF-2279-4031-8EFC-8ACE9B0281C1}" destId="{78959D2A-AD5F-48DA-9E9C-44A9CFDC19B2}" srcOrd="0" destOrd="0" presId="urn:microsoft.com/office/officeart/2008/layout/TitledPictureBlocks"/>
    <dgm:cxn modelId="{47A4FF94-E550-4427-95A8-F0366C880F8D}" type="presParOf" srcId="{DF6634CF-2279-4031-8EFC-8ACE9B0281C1}" destId="{A66C7B68-00D0-4B50-837F-1C80497DEF5B}" srcOrd="1" destOrd="0" presId="urn:microsoft.com/office/officeart/2008/layout/TitledPictureBlocks"/>
    <dgm:cxn modelId="{0FC541F3-E050-4E8E-98E7-196DEE8FEB90}" type="presParOf" srcId="{DF6634CF-2279-4031-8EFC-8ACE9B0281C1}" destId="{75EC8DF9-E195-4AA4-BF3C-7FD05B32A601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DCC14F6-046A-49EA-ADFD-BA476CB59760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BB29F12-B1D7-41B0-8EDF-1031F7707F5E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dgm:style>
      </dgm:prSet>
      <dgm:spPr>
        <a:noFill/>
        <a:ln w="9525" cap="flat" cmpd="sng" algn="ctr">
          <a:solidFill>
            <a:schemeClr val="accent5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IN" b="1" dirty="0"/>
            <a:t>Debuggers</a:t>
          </a:r>
        </a:p>
      </dgm:t>
    </dgm:pt>
    <dgm:pt modelId="{12539C3C-14C9-4E18-A206-75E5656518F7}" type="sibTrans" cxnId="{9C795C94-E4F1-4481-9D7B-65A74DF60EED}">
      <dgm:prSet/>
      <dgm:spPr/>
      <dgm:t>
        <a:bodyPr/>
        <a:lstStyle/>
        <a:p>
          <a:endParaRPr lang="en-IN"/>
        </a:p>
      </dgm:t>
    </dgm:pt>
    <dgm:pt modelId="{E33B3C69-4B71-4225-8EE4-C1D2AF3A4374}" type="parTrans" cxnId="{9C795C94-E4F1-4481-9D7B-65A74DF60EED}">
      <dgm:prSet/>
      <dgm:spPr/>
      <dgm:t>
        <a:bodyPr/>
        <a:lstStyle/>
        <a:p>
          <a:endParaRPr lang="en-IN"/>
        </a:p>
      </dgm:t>
    </dgm:pt>
    <dgm:pt modelId="{0A6FFEB6-43EC-4AF6-80F5-8789EB95CEC4}">
      <dgm:prSet/>
      <dgm:spPr>
        <a:ln>
          <a:solidFill>
            <a:srgbClr val="FF0000"/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IN" dirty="0"/>
            <a:t>Tools like </a:t>
          </a:r>
          <a:r>
            <a:rPr lang="en-IN" b="1" dirty="0"/>
            <a:t>GDB</a:t>
          </a:r>
          <a:r>
            <a:rPr lang="en-IN" dirty="0"/>
            <a:t>, </a:t>
          </a:r>
          <a:r>
            <a:rPr lang="en-IN" b="1" dirty="0"/>
            <a:t>OLLY</a:t>
          </a:r>
          <a:r>
            <a:rPr lang="en-IN" dirty="0"/>
            <a:t> </a:t>
          </a:r>
          <a:r>
            <a:rPr lang="en-IN" b="1" dirty="0"/>
            <a:t>DBG</a:t>
          </a:r>
          <a:r>
            <a:rPr lang="en-IN" dirty="0"/>
            <a:t> help in through the program’s execution.</a:t>
          </a:r>
        </a:p>
      </dgm:t>
    </dgm:pt>
    <dgm:pt modelId="{0EF8ED90-B251-44E3-97DA-FA4E53476F81}" type="parTrans" cxnId="{BEEEBF4E-E952-483A-9C26-5E8B2E74848A}">
      <dgm:prSet/>
      <dgm:spPr/>
      <dgm:t>
        <a:bodyPr/>
        <a:lstStyle/>
        <a:p>
          <a:endParaRPr lang="en-IN"/>
        </a:p>
      </dgm:t>
    </dgm:pt>
    <dgm:pt modelId="{F1BAB4A6-0010-480E-AF7D-C5465ED1939B}" type="sibTrans" cxnId="{BEEEBF4E-E952-483A-9C26-5E8B2E74848A}">
      <dgm:prSet/>
      <dgm:spPr/>
      <dgm:t>
        <a:bodyPr/>
        <a:lstStyle/>
        <a:p>
          <a:endParaRPr lang="en-IN"/>
        </a:p>
      </dgm:t>
    </dgm:pt>
    <dgm:pt modelId="{731F1B73-7E9C-43DC-9DD9-00223FF3A485}" type="pres">
      <dgm:prSet presAssocID="{1DCC14F6-046A-49EA-ADFD-BA476CB59760}" presName="rootNode" presStyleCnt="0">
        <dgm:presLayoutVars>
          <dgm:chMax/>
          <dgm:chPref/>
          <dgm:dir/>
          <dgm:animLvl val="lvl"/>
        </dgm:presLayoutVars>
      </dgm:prSet>
      <dgm:spPr/>
    </dgm:pt>
    <dgm:pt modelId="{ACECBB4A-9B8E-4622-981B-5DDDF83D21D3}" type="pres">
      <dgm:prSet presAssocID="{CBB29F12-B1D7-41B0-8EDF-1031F7707F5E}" presName="composite" presStyleCnt="0"/>
      <dgm:spPr/>
    </dgm:pt>
    <dgm:pt modelId="{4CE9EABE-9A58-40E3-BDD9-F22550EE18E3}" type="pres">
      <dgm:prSet presAssocID="{CBB29F12-B1D7-41B0-8EDF-1031F7707F5E}" presName="ParentText" presStyleLbl="node1" presStyleIdx="0" presStyleCnt="1">
        <dgm:presLayoutVars>
          <dgm:chMax val="1"/>
          <dgm:chPref val="1"/>
          <dgm:bulletEnabled val="1"/>
        </dgm:presLayoutVars>
      </dgm:prSet>
      <dgm:spPr/>
    </dgm:pt>
    <dgm:pt modelId="{D3AC0363-C170-4BBB-B995-B832CFD7EA20}" type="pres">
      <dgm:prSet presAssocID="{CBB29F12-B1D7-41B0-8EDF-1031F7707F5E}" presName="Image" presStyleLbl="b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3000" r="-153000"/>
          </a:stretch>
        </a:blipFill>
      </dgm:spPr>
    </dgm:pt>
    <dgm:pt modelId="{63EC3890-C75D-4626-9A5D-77DBC371B1D9}" type="pres">
      <dgm:prSet presAssocID="{CBB29F12-B1D7-41B0-8EDF-1031F7707F5E}" presName="ChildText" presStyleLbl="fgAcc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66DB430F-F6F6-41D3-BBC1-DAFF4E3FE2D5}" type="presOf" srcId="{0A6FFEB6-43EC-4AF6-80F5-8789EB95CEC4}" destId="{63EC3890-C75D-4626-9A5D-77DBC371B1D9}" srcOrd="0" destOrd="0" presId="urn:microsoft.com/office/officeart/2008/layout/TitledPictureBlocks"/>
    <dgm:cxn modelId="{2F63E433-BEFC-4C5C-A65A-1339F2686C3F}" type="presOf" srcId="{1DCC14F6-046A-49EA-ADFD-BA476CB59760}" destId="{731F1B73-7E9C-43DC-9DD9-00223FF3A485}" srcOrd="0" destOrd="0" presId="urn:microsoft.com/office/officeart/2008/layout/TitledPictureBlocks"/>
    <dgm:cxn modelId="{BEEEBF4E-E952-483A-9C26-5E8B2E74848A}" srcId="{CBB29F12-B1D7-41B0-8EDF-1031F7707F5E}" destId="{0A6FFEB6-43EC-4AF6-80F5-8789EB95CEC4}" srcOrd="0" destOrd="0" parTransId="{0EF8ED90-B251-44E3-97DA-FA4E53476F81}" sibTransId="{F1BAB4A6-0010-480E-AF7D-C5465ED1939B}"/>
    <dgm:cxn modelId="{429C948F-62C8-444B-959A-F1CC8703FB9B}" type="presOf" srcId="{CBB29F12-B1D7-41B0-8EDF-1031F7707F5E}" destId="{4CE9EABE-9A58-40E3-BDD9-F22550EE18E3}" srcOrd="0" destOrd="0" presId="urn:microsoft.com/office/officeart/2008/layout/TitledPictureBlocks"/>
    <dgm:cxn modelId="{9C795C94-E4F1-4481-9D7B-65A74DF60EED}" srcId="{1DCC14F6-046A-49EA-ADFD-BA476CB59760}" destId="{CBB29F12-B1D7-41B0-8EDF-1031F7707F5E}" srcOrd="0" destOrd="0" parTransId="{E33B3C69-4B71-4225-8EE4-C1D2AF3A4374}" sibTransId="{12539C3C-14C9-4E18-A206-75E5656518F7}"/>
    <dgm:cxn modelId="{29A67AC8-C209-41FF-8E34-013878A64E5E}" type="presParOf" srcId="{731F1B73-7E9C-43DC-9DD9-00223FF3A485}" destId="{ACECBB4A-9B8E-4622-981B-5DDDF83D21D3}" srcOrd="0" destOrd="0" presId="urn:microsoft.com/office/officeart/2008/layout/TitledPictureBlocks"/>
    <dgm:cxn modelId="{8E1845DD-11F1-429F-B53A-2DDEFD7C2999}" type="presParOf" srcId="{ACECBB4A-9B8E-4622-981B-5DDDF83D21D3}" destId="{4CE9EABE-9A58-40E3-BDD9-F22550EE18E3}" srcOrd="0" destOrd="0" presId="urn:microsoft.com/office/officeart/2008/layout/TitledPictureBlocks"/>
    <dgm:cxn modelId="{AABA471B-B795-4573-A198-4E0BE696B1E7}" type="presParOf" srcId="{ACECBB4A-9B8E-4622-981B-5DDDF83D21D3}" destId="{D3AC0363-C170-4BBB-B995-B832CFD7EA20}" srcOrd="1" destOrd="0" presId="urn:microsoft.com/office/officeart/2008/layout/TitledPictureBlocks"/>
    <dgm:cxn modelId="{D2B1C021-8F25-42E5-B035-4FD5BB15A9C0}" type="presParOf" srcId="{ACECBB4A-9B8E-4622-981B-5DDDF83D21D3}" destId="{63EC3890-C75D-4626-9A5D-77DBC371B1D9}" srcOrd="2" destOrd="0" presId="urn:microsoft.com/office/officeart/2008/layout/TitledPictureBlocks"/>
  </dgm:cxnLst>
  <dgm:bg/>
  <dgm:whole>
    <a:ln>
      <a:noFill/>
      <a:extLst>
        <a:ext uri="{C807C97D-BFC1-408E-A445-0C87EB9F89A2}">
          <ask:lineSketchStyleProps xmlns:ask="http://schemas.microsoft.com/office/drawing/2018/sketchyshapes">
            <ask:type>
              <ask:lineSketchNone/>
            </ask:type>
          </ask:lineSketchStyleProps>
        </a:ext>
      </a:extLst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DCC14F6-046A-49EA-ADFD-BA476CB59760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7DBF110-F9FD-414A-B43A-42C615DA7E54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IN" b="1" dirty="0"/>
            <a:t>Hex Editors</a:t>
          </a:r>
        </a:p>
      </dgm:t>
    </dgm:pt>
    <dgm:pt modelId="{9D651F4A-09E1-4C3B-9AB6-74835EBE458E}" type="parTrans" cxnId="{DBD1EDE5-22C3-4189-A9E4-CA2DECCFCC4C}">
      <dgm:prSet/>
      <dgm:spPr/>
      <dgm:t>
        <a:bodyPr/>
        <a:lstStyle/>
        <a:p>
          <a:endParaRPr lang="en-IN"/>
        </a:p>
      </dgm:t>
    </dgm:pt>
    <dgm:pt modelId="{135A73E5-1FD0-427A-B44E-EEC4D1B82079}" type="sibTrans" cxnId="{DBD1EDE5-22C3-4189-A9E4-CA2DECCFCC4C}">
      <dgm:prSet/>
      <dgm:spPr/>
      <dgm:t>
        <a:bodyPr/>
        <a:lstStyle/>
        <a:p>
          <a:endParaRPr lang="en-IN"/>
        </a:p>
      </dgm:t>
    </dgm:pt>
    <dgm:pt modelId="{4827882C-F18C-4150-AC75-CC8AAE4405F4}">
      <dgm:prSet custT="1"/>
      <dgm:spPr>
        <a:ln>
          <a:solidFill>
            <a:srgbClr val="00B0F0"/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IN" sz="1100" dirty="0"/>
            <a:t>Tools like </a:t>
          </a:r>
          <a:r>
            <a:rPr lang="en-IN" sz="1100" b="1" dirty="0" err="1"/>
            <a:t>HxD</a:t>
          </a:r>
          <a:r>
            <a:rPr lang="en-IN" sz="1100" dirty="0"/>
            <a:t> allow us to view and edit the raw binary data.</a:t>
          </a:r>
        </a:p>
      </dgm:t>
    </dgm:pt>
    <dgm:pt modelId="{19BB9D3C-C0F7-464E-ADF1-1B1D3BFEEB9C}" type="parTrans" cxnId="{375DAC56-C411-4C28-A208-201EAF2AF1E0}">
      <dgm:prSet/>
      <dgm:spPr/>
      <dgm:t>
        <a:bodyPr/>
        <a:lstStyle/>
        <a:p>
          <a:endParaRPr lang="en-IN"/>
        </a:p>
      </dgm:t>
    </dgm:pt>
    <dgm:pt modelId="{8297A738-AE58-48AA-90A5-031BE09BB1B6}" type="sibTrans" cxnId="{375DAC56-C411-4C28-A208-201EAF2AF1E0}">
      <dgm:prSet/>
      <dgm:spPr/>
      <dgm:t>
        <a:bodyPr/>
        <a:lstStyle/>
        <a:p>
          <a:endParaRPr lang="en-IN"/>
        </a:p>
      </dgm:t>
    </dgm:pt>
    <dgm:pt modelId="{731F1B73-7E9C-43DC-9DD9-00223FF3A485}" type="pres">
      <dgm:prSet presAssocID="{1DCC14F6-046A-49EA-ADFD-BA476CB59760}" presName="rootNode" presStyleCnt="0">
        <dgm:presLayoutVars>
          <dgm:chMax/>
          <dgm:chPref/>
          <dgm:dir/>
          <dgm:animLvl val="lvl"/>
        </dgm:presLayoutVars>
      </dgm:prSet>
      <dgm:spPr/>
    </dgm:pt>
    <dgm:pt modelId="{177D7DD8-ED67-4D50-8CFE-BBB93950688C}" type="pres">
      <dgm:prSet presAssocID="{37DBF110-F9FD-414A-B43A-42C615DA7E54}" presName="composite" presStyleCnt="0"/>
      <dgm:spPr/>
    </dgm:pt>
    <dgm:pt modelId="{327A82CF-F1AC-43BD-8A0B-0F57AB3F34EA}" type="pres">
      <dgm:prSet presAssocID="{37DBF110-F9FD-414A-B43A-42C615DA7E54}" presName="ParentText" presStyleLbl="node1" presStyleIdx="0" presStyleCnt="1">
        <dgm:presLayoutVars>
          <dgm:chMax val="1"/>
          <dgm:chPref val="1"/>
          <dgm:bulletEnabled val="1"/>
        </dgm:presLayoutVars>
      </dgm:prSet>
      <dgm:spPr/>
    </dgm:pt>
    <dgm:pt modelId="{3048EF6C-02B6-40A3-83D4-64879F905F32}" type="pres">
      <dgm:prSet presAssocID="{37DBF110-F9FD-414A-B43A-42C615DA7E54}" presName="Image" presStyleLbl="b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3000" r="-153000"/>
          </a:stretch>
        </a:blipFill>
      </dgm:spPr>
    </dgm:pt>
    <dgm:pt modelId="{06B93D3B-B1ED-4A24-9036-EF5E97E57ABC}" type="pres">
      <dgm:prSet presAssocID="{37DBF110-F9FD-414A-B43A-42C615DA7E54}" presName="ChildText" presStyleLbl="fgAcc1" presStyleIdx="0" presStyleCnt="1" custScaleX="86642" custScaleY="80347" custLinFactNeighborX="-27585" custLinFactNeighborY="55962">
        <dgm:presLayoutVars>
          <dgm:chMax val="0"/>
          <dgm:chPref val="0"/>
          <dgm:bulletEnabled val="1"/>
        </dgm:presLayoutVars>
      </dgm:prSet>
      <dgm:spPr/>
    </dgm:pt>
  </dgm:ptLst>
  <dgm:cxnLst>
    <dgm:cxn modelId="{2F63E433-BEFC-4C5C-A65A-1339F2686C3F}" type="presOf" srcId="{1DCC14F6-046A-49EA-ADFD-BA476CB59760}" destId="{731F1B73-7E9C-43DC-9DD9-00223FF3A485}" srcOrd="0" destOrd="0" presId="urn:microsoft.com/office/officeart/2008/layout/TitledPictureBlocks"/>
    <dgm:cxn modelId="{375DAC56-C411-4C28-A208-201EAF2AF1E0}" srcId="{37DBF110-F9FD-414A-B43A-42C615DA7E54}" destId="{4827882C-F18C-4150-AC75-CC8AAE4405F4}" srcOrd="0" destOrd="0" parTransId="{19BB9D3C-C0F7-464E-ADF1-1B1D3BFEEB9C}" sibTransId="{8297A738-AE58-48AA-90A5-031BE09BB1B6}"/>
    <dgm:cxn modelId="{FF09D476-D456-4EE1-92A0-AEA3283900BF}" type="presOf" srcId="{37DBF110-F9FD-414A-B43A-42C615DA7E54}" destId="{327A82CF-F1AC-43BD-8A0B-0F57AB3F34EA}" srcOrd="0" destOrd="0" presId="urn:microsoft.com/office/officeart/2008/layout/TitledPictureBlocks"/>
    <dgm:cxn modelId="{E77A658D-650D-4B53-A75D-AF657AA743D2}" type="presOf" srcId="{4827882C-F18C-4150-AC75-CC8AAE4405F4}" destId="{06B93D3B-B1ED-4A24-9036-EF5E97E57ABC}" srcOrd="0" destOrd="0" presId="urn:microsoft.com/office/officeart/2008/layout/TitledPictureBlocks"/>
    <dgm:cxn modelId="{DBD1EDE5-22C3-4189-A9E4-CA2DECCFCC4C}" srcId="{1DCC14F6-046A-49EA-ADFD-BA476CB59760}" destId="{37DBF110-F9FD-414A-B43A-42C615DA7E54}" srcOrd="0" destOrd="0" parTransId="{9D651F4A-09E1-4C3B-9AB6-74835EBE458E}" sibTransId="{135A73E5-1FD0-427A-B44E-EEC4D1B82079}"/>
    <dgm:cxn modelId="{C415B76E-797F-416C-BFEF-9ACE60783F8F}" type="presParOf" srcId="{731F1B73-7E9C-43DC-9DD9-00223FF3A485}" destId="{177D7DD8-ED67-4D50-8CFE-BBB93950688C}" srcOrd="0" destOrd="0" presId="urn:microsoft.com/office/officeart/2008/layout/TitledPictureBlocks"/>
    <dgm:cxn modelId="{98A8E411-0C46-4DBF-AC9B-929EC4AFBE87}" type="presParOf" srcId="{177D7DD8-ED67-4D50-8CFE-BBB93950688C}" destId="{327A82CF-F1AC-43BD-8A0B-0F57AB3F34EA}" srcOrd="0" destOrd="0" presId="urn:microsoft.com/office/officeart/2008/layout/TitledPictureBlocks"/>
    <dgm:cxn modelId="{BC5ADB4C-3255-44B8-AB5A-A0369D8C6552}" type="presParOf" srcId="{177D7DD8-ED67-4D50-8CFE-BBB93950688C}" destId="{3048EF6C-02B6-40A3-83D4-64879F905F32}" srcOrd="1" destOrd="0" presId="urn:microsoft.com/office/officeart/2008/layout/TitledPictureBlocks"/>
    <dgm:cxn modelId="{31A41F19-B827-42E7-938C-AB0E795C32A2}" type="presParOf" srcId="{177D7DD8-ED67-4D50-8CFE-BBB93950688C}" destId="{06B93D3B-B1ED-4A24-9036-EF5E97E57ABC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D87BD-1378-4352-B2E5-F5548E097350}">
      <dsp:nvSpPr>
        <dsp:cNvPr id="0" name=""/>
        <dsp:cNvSpPr/>
      </dsp:nvSpPr>
      <dsp:spPr>
        <a:xfrm rot="5400000">
          <a:off x="425652" y="1637125"/>
          <a:ext cx="1271793" cy="2116236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FBD90-BA3D-4575-9F3E-559389823C34}">
      <dsp:nvSpPr>
        <dsp:cNvPr id="0" name=""/>
        <dsp:cNvSpPr/>
      </dsp:nvSpPr>
      <dsp:spPr>
        <a:xfrm>
          <a:off x="213358" y="2269423"/>
          <a:ext cx="1910550" cy="1674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Learn basics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C/C++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Python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Linux terminal</a:t>
          </a:r>
        </a:p>
      </dsp:txBody>
      <dsp:txXfrm>
        <a:off x="213358" y="2269423"/>
        <a:ext cx="1910550" cy="1674709"/>
      </dsp:txXfrm>
    </dsp:sp>
    <dsp:sp modelId="{D4B90721-9136-4E43-BAFB-6A2850139EB4}">
      <dsp:nvSpPr>
        <dsp:cNvPr id="0" name=""/>
        <dsp:cNvSpPr/>
      </dsp:nvSpPr>
      <dsp:spPr>
        <a:xfrm>
          <a:off x="1763427" y="1481325"/>
          <a:ext cx="360481" cy="36048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AF0F7D-72E5-4967-A514-2D4F0126A105}">
      <dsp:nvSpPr>
        <dsp:cNvPr id="0" name=""/>
        <dsp:cNvSpPr/>
      </dsp:nvSpPr>
      <dsp:spPr>
        <a:xfrm rot="5400000">
          <a:off x="2764539" y="1058365"/>
          <a:ext cx="1271793" cy="2116236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B2B38-F47F-4159-A351-B9E3CB5044B5}">
      <dsp:nvSpPr>
        <dsp:cNvPr id="0" name=""/>
        <dsp:cNvSpPr/>
      </dsp:nvSpPr>
      <dsp:spPr>
        <a:xfrm>
          <a:off x="2552245" y="1690664"/>
          <a:ext cx="1910550" cy="1674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Get started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Practice sessions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picoCTF, HTB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TryHackMe</a:t>
          </a:r>
          <a:r>
            <a:rPr lang="en-US" sz="1300" kern="1200" dirty="0"/>
            <a:t>, crackmes.one</a:t>
          </a:r>
        </a:p>
      </dsp:txBody>
      <dsp:txXfrm>
        <a:off x="2552245" y="1690664"/>
        <a:ext cx="1910550" cy="1674709"/>
      </dsp:txXfrm>
    </dsp:sp>
    <dsp:sp modelId="{B36931EF-E1AB-4714-8F30-44F7CE539F60}">
      <dsp:nvSpPr>
        <dsp:cNvPr id="0" name=""/>
        <dsp:cNvSpPr/>
      </dsp:nvSpPr>
      <dsp:spPr>
        <a:xfrm>
          <a:off x="4102314" y="902565"/>
          <a:ext cx="360481" cy="36048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7FA72-26BE-4F80-BC48-0C982258BB2F}">
      <dsp:nvSpPr>
        <dsp:cNvPr id="0" name=""/>
        <dsp:cNvSpPr/>
      </dsp:nvSpPr>
      <dsp:spPr>
        <a:xfrm rot="5400000">
          <a:off x="5103425" y="479605"/>
          <a:ext cx="1271793" cy="2116236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A1C2E-0CC0-45BE-8D61-758FAEA0403F}">
      <dsp:nvSpPr>
        <dsp:cNvPr id="0" name=""/>
        <dsp:cNvSpPr/>
      </dsp:nvSpPr>
      <dsp:spPr>
        <a:xfrm>
          <a:off x="4891131" y="1111904"/>
          <a:ext cx="1910550" cy="1674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Get a hang of it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Play wargames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used to terminal and tools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Discuss problems in groups</a:t>
          </a:r>
        </a:p>
      </dsp:txBody>
      <dsp:txXfrm>
        <a:off x="4891131" y="1111904"/>
        <a:ext cx="1910550" cy="1674709"/>
      </dsp:txXfrm>
    </dsp:sp>
    <dsp:sp modelId="{FE7BDA0F-456C-4FD9-8AAD-C58FF2ABB889}">
      <dsp:nvSpPr>
        <dsp:cNvPr id="0" name=""/>
        <dsp:cNvSpPr/>
      </dsp:nvSpPr>
      <dsp:spPr>
        <a:xfrm>
          <a:off x="6441200" y="323805"/>
          <a:ext cx="360481" cy="36048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E543A-9FB8-4DB7-94A6-AE93B4227862}">
      <dsp:nvSpPr>
        <dsp:cNvPr id="0" name=""/>
        <dsp:cNvSpPr/>
      </dsp:nvSpPr>
      <dsp:spPr>
        <a:xfrm rot="5400000">
          <a:off x="7442312" y="-99154"/>
          <a:ext cx="1271793" cy="2116236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35A92-4789-4D06-A327-B54BF107EEB6}">
      <dsp:nvSpPr>
        <dsp:cNvPr id="0" name=""/>
        <dsp:cNvSpPr/>
      </dsp:nvSpPr>
      <dsp:spPr>
        <a:xfrm>
          <a:off x="7230018" y="533144"/>
          <a:ext cx="1910550" cy="1674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Dive into Battle!</a:t>
          </a:r>
          <a:endParaRPr lang="en-US" sz="17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into any of the live CTF events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Several platforms host CTF events everyday!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Keep track of them at ctftime.org </a:t>
          </a:r>
        </a:p>
      </dsp:txBody>
      <dsp:txXfrm>
        <a:off x="7230018" y="533144"/>
        <a:ext cx="1910550" cy="167470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B03A5B-6A82-4584-A60C-333261900BCD}">
      <dsp:nvSpPr>
        <dsp:cNvPr id="0" name=""/>
        <dsp:cNvSpPr/>
      </dsp:nvSpPr>
      <dsp:spPr>
        <a:xfrm>
          <a:off x="505" y="754287"/>
          <a:ext cx="1653561" cy="638274"/>
        </a:xfrm>
        <a:prstGeom prst="chevron">
          <a:avLst>
            <a:gd name="adj" fmla="val 4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B13831-FB27-4C8E-8481-AE1AB053520F}">
      <dsp:nvSpPr>
        <dsp:cNvPr id="0" name=""/>
        <dsp:cNvSpPr/>
      </dsp:nvSpPr>
      <dsp:spPr>
        <a:xfrm>
          <a:off x="149585" y="1224137"/>
          <a:ext cx="1981086" cy="40521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 </a:t>
          </a:r>
          <a:endParaRPr lang="en-IN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1100" b="0" i="0" kern="1200" baseline="0" dirty="0" err="1"/>
            <a:t>Ghidra</a:t>
          </a:r>
          <a:r>
            <a:rPr lang="en-US" sz="1100" b="0" i="0" kern="1200" baseline="0" dirty="0"/>
            <a:t> is a powerful tool for analyzing binaries and understanding code execution flow through static analysis.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1100" b="0" i="0" kern="1200" baseline="0" dirty="0"/>
            <a:t> By thoroughly examining a binary with </a:t>
          </a:r>
          <a:r>
            <a:rPr lang="en-US" sz="1100" b="0" i="0" kern="1200" baseline="0" dirty="0" err="1"/>
            <a:t>Ghidra</a:t>
          </a:r>
          <a:r>
            <a:rPr lang="en-US" sz="1100" b="0" i="0" kern="1200" baseline="0" dirty="0"/>
            <a:t>, we can uncover hidden functions that may not be apparent during runtime.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1100" b="0" i="0" kern="1200" baseline="0" dirty="0"/>
            <a:t> Additionally, in CTF challenges, </a:t>
          </a:r>
          <a:r>
            <a:rPr lang="en-US" sz="1100" b="0" i="0" kern="1200" baseline="0" dirty="0" err="1"/>
            <a:t>Ghidra’s</a:t>
          </a:r>
          <a:r>
            <a:rPr lang="en-US" sz="1100" b="0" i="0" kern="1200" baseline="0" dirty="0"/>
            <a:t> string analysis can quickly reveal function call references or even the flag itself in the Strings view, significantly simplifying the reversing process.</a:t>
          </a:r>
          <a:endParaRPr lang="en-IN" sz="1100" kern="1200" dirty="0"/>
        </a:p>
      </dsp:txBody>
      <dsp:txXfrm>
        <a:off x="207609" y="1282161"/>
        <a:ext cx="1865038" cy="393607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313EF-6C1A-4FAC-9EE7-F58C19F6F940}">
      <dsp:nvSpPr>
        <dsp:cNvPr id="0" name=""/>
        <dsp:cNvSpPr/>
      </dsp:nvSpPr>
      <dsp:spPr>
        <a:xfrm>
          <a:off x="2235199" y="0"/>
          <a:ext cx="1354666" cy="1354666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E2FAD-1524-416A-AFC7-3E3BB0C4363E}">
      <dsp:nvSpPr>
        <dsp:cNvPr id="0" name=""/>
        <dsp:cNvSpPr/>
      </dsp:nvSpPr>
      <dsp:spPr>
        <a:xfrm>
          <a:off x="2370666" y="135466"/>
          <a:ext cx="1083733" cy="108373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55EF9-EC5D-4020-96C9-8137F70D1AD0}">
      <dsp:nvSpPr>
        <dsp:cNvPr id="0" name=""/>
        <dsp:cNvSpPr/>
      </dsp:nvSpPr>
      <dsp:spPr>
        <a:xfrm rot="16200000">
          <a:off x="677333" y="3048000"/>
          <a:ext cx="3928533" cy="812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kern="1200" dirty="0">
              <a:solidFill>
                <a:schemeClr val="accent1">
                  <a:lumMod val="60000"/>
                  <a:lumOff val="40000"/>
                </a:schemeClr>
              </a:solidFill>
            </a:rPr>
            <a:t>Static Analysis</a:t>
          </a:r>
          <a:r>
            <a:rPr lang="en-IN" sz="29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n-IN" sz="2900" b="1" kern="1200" dirty="0">
              <a:solidFill>
                <a:schemeClr val="accent1">
                  <a:lumMod val="60000"/>
                  <a:lumOff val="40000"/>
                </a:schemeClr>
              </a:solidFill>
            </a:rPr>
            <a:t>(Without Executing the Binary)</a:t>
          </a:r>
          <a:r>
            <a:rPr lang="en-IN" sz="29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  </a:t>
          </a:r>
        </a:p>
      </dsp:txBody>
      <dsp:txXfrm>
        <a:off x="677333" y="3048000"/>
        <a:ext cx="3928533" cy="812800"/>
      </dsp:txXfrm>
    </dsp:sp>
    <dsp:sp modelId="{3A51F595-81E5-4785-A351-97BF1F8B5C56}">
      <dsp:nvSpPr>
        <dsp:cNvPr id="0" name=""/>
        <dsp:cNvSpPr/>
      </dsp:nvSpPr>
      <dsp:spPr>
        <a:xfrm>
          <a:off x="3183466" y="0"/>
          <a:ext cx="2709333" cy="5418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Disassembly</a:t>
          </a:r>
          <a:r>
            <a:rPr lang="en-IN" sz="1800" b="0" kern="1200" dirty="0"/>
            <a:t>: Using tools like Ghidra, IDA to </a:t>
          </a:r>
          <a:r>
            <a:rPr lang="en-IN" sz="1800" b="0" kern="1200" dirty="0" err="1"/>
            <a:t>analyze</a:t>
          </a:r>
          <a:r>
            <a:rPr lang="en-IN" sz="1800" b="0" kern="1200" dirty="0"/>
            <a:t> assembly code.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Decompilation</a:t>
          </a:r>
          <a:r>
            <a:rPr lang="en-IN" sz="1800" kern="1200" dirty="0"/>
            <a:t>: Converting binary code back into a high-level language (C, Python).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String</a:t>
          </a:r>
          <a:r>
            <a:rPr lang="en-IN" sz="1800" kern="1200" dirty="0"/>
            <a:t> </a:t>
          </a:r>
          <a:r>
            <a:rPr lang="en-IN" sz="1800" b="1" kern="1200" dirty="0"/>
            <a:t>Analysis</a:t>
          </a:r>
          <a:r>
            <a:rPr lang="en-IN" sz="1800" kern="1200" dirty="0"/>
            <a:t>: Extracting human-readable strings to find function calls and flag data.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Symbol Table Analysis</a:t>
          </a:r>
          <a:r>
            <a:rPr lang="en-IN" sz="1800" kern="1200" dirty="0"/>
            <a:t>: Checking for Function names, global variables, and debug symbols.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Control Flow Analysis</a:t>
          </a:r>
          <a:r>
            <a:rPr lang="en-IN" sz="1800" kern="1200" dirty="0"/>
            <a:t>: Understanding function calls and loops through CFG(Control Flow Graphs).</a:t>
          </a:r>
        </a:p>
      </dsp:txBody>
      <dsp:txXfrm>
        <a:off x="3183466" y="0"/>
        <a:ext cx="2709333" cy="541866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F638BA-4C8A-4E6D-A409-01198A716FFC}">
      <dsp:nvSpPr>
        <dsp:cNvPr id="0" name=""/>
        <dsp:cNvSpPr/>
      </dsp:nvSpPr>
      <dsp:spPr>
        <a:xfrm>
          <a:off x="2235199" y="0"/>
          <a:ext cx="1354666" cy="1354666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538F2-2241-4339-B426-8F7D83367880}">
      <dsp:nvSpPr>
        <dsp:cNvPr id="0" name=""/>
        <dsp:cNvSpPr/>
      </dsp:nvSpPr>
      <dsp:spPr>
        <a:xfrm>
          <a:off x="2370666" y="135466"/>
          <a:ext cx="1083733" cy="108373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337A55-D11F-43CB-8CD0-6B5394137FD9}">
      <dsp:nvSpPr>
        <dsp:cNvPr id="0" name=""/>
        <dsp:cNvSpPr/>
      </dsp:nvSpPr>
      <dsp:spPr>
        <a:xfrm rot="16200000">
          <a:off x="677333" y="3048000"/>
          <a:ext cx="3928533" cy="812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accent1">
                  <a:lumMod val="60000"/>
                  <a:lumOff val="40000"/>
                </a:schemeClr>
              </a:solidFill>
            </a:rPr>
            <a:t>Dynamic Analysis (Executing and Observing Behaviour)</a:t>
          </a:r>
        </a:p>
      </dsp:txBody>
      <dsp:txXfrm>
        <a:off x="677333" y="3048000"/>
        <a:ext cx="3928533" cy="812800"/>
      </dsp:txXfrm>
    </dsp:sp>
    <dsp:sp modelId="{62FE02C4-3B82-46BA-94E5-D208403FFC00}">
      <dsp:nvSpPr>
        <dsp:cNvPr id="0" name=""/>
        <dsp:cNvSpPr/>
      </dsp:nvSpPr>
      <dsp:spPr>
        <a:xfrm>
          <a:off x="3183466" y="0"/>
          <a:ext cx="2709333" cy="5418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Debugger Usage</a:t>
          </a:r>
          <a:r>
            <a:rPr lang="en-IN" sz="1900" kern="1200"/>
            <a:t>: Using GDB, WinDBG or OllyDBG to set breakpoints and inspect registers/memory.</a:t>
          </a:r>
          <a:endParaRPr lang="en-IN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Tracing Execution</a:t>
          </a:r>
          <a:r>
            <a:rPr lang="en-IN" sz="1900" kern="1200"/>
            <a:t>: Using tools like strace (Linux) or API Monitor (Windows) to track system calls.</a:t>
          </a:r>
          <a:endParaRPr lang="en-IN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Memory Inspection</a:t>
          </a:r>
          <a:r>
            <a:rPr lang="en-IN" sz="1900" kern="1200"/>
            <a:t>: Dumping and analyzing process memory with tools like Volatility or Cheat Engine.</a:t>
          </a:r>
          <a:endParaRPr lang="en-IN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Hooking &amp; Patching</a:t>
          </a:r>
          <a:r>
            <a:rPr lang="en-IN" sz="1900" kern="1200"/>
            <a:t>: Injecting custom code to modify behaviour at runtime.</a:t>
          </a:r>
          <a:endParaRPr lang="en-IN" sz="1900" kern="1200" dirty="0"/>
        </a:p>
      </dsp:txBody>
      <dsp:txXfrm>
        <a:off x="3183466" y="0"/>
        <a:ext cx="2709333" cy="54186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392A2-4980-448C-9327-FC70E253DC23}">
      <dsp:nvSpPr>
        <dsp:cNvPr id="0" name=""/>
        <dsp:cNvSpPr/>
      </dsp:nvSpPr>
      <dsp:spPr>
        <a:xfrm>
          <a:off x="1896140" y="0"/>
          <a:ext cx="2117813" cy="211802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D0329-30A0-425F-98A3-BC6EA416C8D6}">
      <dsp:nvSpPr>
        <dsp:cNvPr id="0" name=""/>
        <dsp:cNvSpPr/>
      </dsp:nvSpPr>
      <dsp:spPr>
        <a:xfrm>
          <a:off x="4010775" y="628500"/>
          <a:ext cx="1269655" cy="842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Makes things real if u imagine them to !</a:t>
          </a:r>
        </a:p>
      </dsp:txBody>
      <dsp:txXfrm>
        <a:off x="4010775" y="628500"/>
        <a:ext cx="1269655" cy="842493"/>
      </dsp:txXfrm>
    </dsp:sp>
    <dsp:sp modelId="{72DBC161-6BD0-49F3-AAE4-593DF720BDDD}">
      <dsp:nvSpPr>
        <dsp:cNvPr id="0" name=""/>
        <dsp:cNvSpPr/>
      </dsp:nvSpPr>
      <dsp:spPr>
        <a:xfrm>
          <a:off x="2363720" y="766669"/>
          <a:ext cx="1181859" cy="590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ptos Narrow" panose="020B0004020202020204" pitchFamily="34" charset="0"/>
            </a:rPr>
            <a:t>A problem scenario</a:t>
          </a:r>
        </a:p>
      </dsp:txBody>
      <dsp:txXfrm>
        <a:off x="2363720" y="766669"/>
        <a:ext cx="1181859" cy="590868"/>
      </dsp:txXfrm>
    </dsp:sp>
    <dsp:sp modelId="{D7CA3374-4E9E-446A-9F72-1ADA78CEC62B}">
      <dsp:nvSpPr>
        <dsp:cNvPr id="0" name=""/>
        <dsp:cNvSpPr/>
      </dsp:nvSpPr>
      <dsp:spPr>
        <a:xfrm>
          <a:off x="1307792" y="1217122"/>
          <a:ext cx="2117813" cy="211802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61552-5C26-49E1-856C-570845327983}">
      <dsp:nvSpPr>
        <dsp:cNvPr id="0" name=""/>
        <dsp:cNvSpPr/>
      </dsp:nvSpPr>
      <dsp:spPr>
        <a:xfrm>
          <a:off x="3432359" y="1860225"/>
          <a:ext cx="1269655" cy="842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Website link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Binary/exe file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Text file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 proxy server</a:t>
          </a:r>
        </a:p>
      </dsp:txBody>
      <dsp:txXfrm>
        <a:off x="3432359" y="1860225"/>
        <a:ext cx="1269655" cy="842493"/>
      </dsp:txXfrm>
    </dsp:sp>
    <dsp:sp modelId="{37F51703-B6EC-4690-809F-13955FC55F27}">
      <dsp:nvSpPr>
        <dsp:cNvPr id="0" name=""/>
        <dsp:cNvSpPr/>
      </dsp:nvSpPr>
      <dsp:spPr>
        <a:xfrm>
          <a:off x="1772988" y="1986038"/>
          <a:ext cx="1181859" cy="590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ptos Narrow" panose="020B0004020202020204" pitchFamily="34" charset="0"/>
            </a:rPr>
            <a:t>Something to work upon</a:t>
          </a:r>
        </a:p>
      </dsp:txBody>
      <dsp:txXfrm>
        <a:off x="1772988" y="1986038"/>
        <a:ext cx="1181859" cy="590868"/>
      </dsp:txXfrm>
    </dsp:sp>
    <dsp:sp modelId="{7DA03122-5E9C-447E-9FE4-ABA50C5AD5A2}">
      <dsp:nvSpPr>
        <dsp:cNvPr id="0" name=""/>
        <dsp:cNvSpPr/>
      </dsp:nvSpPr>
      <dsp:spPr>
        <a:xfrm>
          <a:off x="1896140" y="2438738"/>
          <a:ext cx="2117813" cy="211802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3CBBD-E85D-4F43-A05F-AC65A6D80D88}">
      <dsp:nvSpPr>
        <dsp:cNvPr id="0" name=""/>
        <dsp:cNvSpPr/>
      </dsp:nvSpPr>
      <dsp:spPr>
        <a:xfrm>
          <a:off x="4010775" y="3067238"/>
          <a:ext cx="1269655" cy="842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No pattern here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You look at things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Find some clues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Work off the hints</a:t>
          </a:r>
        </a:p>
      </dsp:txBody>
      <dsp:txXfrm>
        <a:off x="4010775" y="3067238"/>
        <a:ext cx="1269655" cy="842493"/>
      </dsp:txXfrm>
    </dsp:sp>
    <dsp:sp modelId="{7D5181FD-81A3-41A9-9D57-FB841EF31598}">
      <dsp:nvSpPr>
        <dsp:cNvPr id="0" name=""/>
        <dsp:cNvSpPr/>
      </dsp:nvSpPr>
      <dsp:spPr>
        <a:xfrm>
          <a:off x="2363720" y="3205407"/>
          <a:ext cx="1181859" cy="590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ptos Narrow" panose="020B0004020202020204" pitchFamily="34" charset="0"/>
            </a:rPr>
            <a:t>Exploring and Learning</a:t>
          </a:r>
        </a:p>
      </dsp:txBody>
      <dsp:txXfrm>
        <a:off x="2363720" y="3205407"/>
        <a:ext cx="1181859" cy="590868"/>
      </dsp:txXfrm>
    </dsp:sp>
    <dsp:sp modelId="{F0803371-56DC-426D-A599-58647EAC5F0A}">
      <dsp:nvSpPr>
        <dsp:cNvPr id="0" name=""/>
        <dsp:cNvSpPr/>
      </dsp:nvSpPr>
      <dsp:spPr>
        <a:xfrm>
          <a:off x="1458753" y="3796276"/>
          <a:ext cx="1819468" cy="182034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3651D-E82F-45A1-AB6C-94ABF242F3BF}">
      <dsp:nvSpPr>
        <dsp:cNvPr id="0" name=""/>
        <dsp:cNvSpPr/>
      </dsp:nvSpPr>
      <dsp:spPr>
        <a:xfrm>
          <a:off x="3432359" y="4286607"/>
          <a:ext cx="1269655" cy="842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Flag is a unique string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May find it hidden somewhere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Maybe it’s distributed in parts throughout the challenge</a:t>
          </a:r>
        </a:p>
      </dsp:txBody>
      <dsp:txXfrm>
        <a:off x="3432359" y="4286607"/>
        <a:ext cx="1269655" cy="842493"/>
      </dsp:txXfrm>
    </dsp:sp>
    <dsp:sp modelId="{3148170F-A5F8-4D83-9C24-167F5DF95F86}">
      <dsp:nvSpPr>
        <dsp:cNvPr id="0" name=""/>
        <dsp:cNvSpPr/>
      </dsp:nvSpPr>
      <dsp:spPr>
        <a:xfrm>
          <a:off x="1772988" y="4424776"/>
          <a:ext cx="1181859" cy="590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92D050"/>
              </a:solidFill>
              <a:latin typeface="Aptos Narrow" panose="020B0004020202020204" pitchFamily="34" charset="0"/>
            </a:rPr>
            <a:t>Get the FLAG</a:t>
          </a:r>
          <a:r>
            <a:rPr lang="en-US" sz="2000" kern="1200" dirty="0">
              <a:solidFill>
                <a:srgbClr val="92D050"/>
              </a:solidFill>
              <a:latin typeface="Aptos Narrow" panose="020B0004020202020204" pitchFamily="34" charset="0"/>
            </a:rPr>
            <a:t>!</a:t>
          </a:r>
        </a:p>
      </dsp:txBody>
      <dsp:txXfrm>
        <a:off x="1772988" y="4424776"/>
        <a:ext cx="1181859" cy="5908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C20785-AF1D-4237-A673-299CEB61D307}">
      <dsp:nvSpPr>
        <dsp:cNvPr id="0" name=""/>
        <dsp:cNvSpPr/>
      </dsp:nvSpPr>
      <dsp:spPr>
        <a:xfrm>
          <a:off x="3534162" y="245119"/>
          <a:ext cx="89254" cy="165190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D9F8B-18C6-4FEB-91AB-A1E2FEF73523}">
      <dsp:nvSpPr>
        <dsp:cNvPr id="0" name=""/>
        <dsp:cNvSpPr/>
      </dsp:nvSpPr>
      <dsp:spPr>
        <a:xfrm>
          <a:off x="89254" y="245119"/>
          <a:ext cx="2321365" cy="1651909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3A1B43-A635-4C7B-BC8C-9F20E2584EA3}">
      <dsp:nvSpPr>
        <dsp:cNvPr id="0" name=""/>
        <dsp:cNvSpPr/>
      </dsp:nvSpPr>
      <dsp:spPr>
        <a:xfrm>
          <a:off x="0" y="47186"/>
          <a:ext cx="2232110" cy="1562562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A622A-A7D7-4423-BB23-6AC457166A47}">
      <dsp:nvSpPr>
        <dsp:cNvPr id="0" name=""/>
        <dsp:cNvSpPr/>
      </dsp:nvSpPr>
      <dsp:spPr>
        <a:xfrm>
          <a:off x="180008" y="1610303"/>
          <a:ext cx="2141356" cy="196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34290" rIns="9144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 </a:t>
          </a:r>
        </a:p>
      </dsp:txBody>
      <dsp:txXfrm>
        <a:off x="180008" y="1610303"/>
        <a:ext cx="2141356" cy="196083"/>
      </dsp:txXfrm>
    </dsp:sp>
    <dsp:sp modelId="{0DA05C2A-2136-41A2-B9D1-7DD79FA153AE}">
      <dsp:nvSpPr>
        <dsp:cNvPr id="0" name=""/>
        <dsp:cNvSpPr/>
      </dsp:nvSpPr>
      <dsp:spPr>
        <a:xfrm>
          <a:off x="2505124" y="245119"/>
          <a:ext cx="1061302" cy="1651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rgbClr val="92D050"/>
              </a:solidFill>
            </a:rPr>
            <a:t>Analysing binaries</a:t>
          </a:r>
        </a:p>
      </dsp:txBody>
      <dsp:txXfrm>
        <a:off x="2505124" y="245119"/>
        <a:ext cx="1061302" cy="16519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C20785-AF1D-4237-A673-299CEB61D307}">
      <dsp:nvSpPr>
        <dsp:cNvPr id="0" name=""/>
        <dsp:cNvSpPr/>
      </dsp:nvSpPr>
      <dsp:spPr>
        <a:xfrm>
          <a:off x="4148894" y="208031"/>
          <a:ext cx="93807" cy="1736184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D9F8B-18C6-4FEB-91AB-A1E2FEF73523}">
      <dsp:nvSpPr>
        <dsp:cNvPr id="0" name=""/>
        <dsp:cNvSpPr/>
      </dsp:nvSpPr>
      <dsp:spPr>
        <a:xfrm>
          <a:off x="173172" y="208031"/>
          <a:ext cx="2439794" cy="1736184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3A1B43-A635-4C7B-BC8C-9F20E2584EA3}">
      <dsp:nvSpPr>
        <dsp:cNvPr id="0" name=""/>
        <dsp:cNvSpPr/>
      </dsp:nvSpPr>
      <dsp:spPr>
        <a:xfrm>
          <a:off x="74461" y="0"/>
          <a:ext cx="2355792" cy="16422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A622A-A7D7-4423-BB23-6AC457166A47}">
      <dsp:nvSpPr>
        <dsp:cNvPr id="0" name=""/>
        <dsp:cNvSpPr/>
      </dsp:nvSpPr>
      <dsp:spPr>
        <a:xfrm>
          <a:off x="268556" y="1642862"/>
          <a:ext cx="2250601" cy="206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34290" rIns="9144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 </a:t>
          </a:r>
        </a:p>
      </dsp:txBody>
      <dsp:txXfrm>
        <a:off x="268556" y="1642862"/>
        <a:ext cx="2250601" cy="206086"/>
      </dsp:txXfrm>
    </dsp:sp>
    <dsp:sp modelId="{0DA05C2A-2136-41A2-B9D1-7DD79FA153AE}">
      <dsp:nvSpPr>
        <dsp:cNvPr id="0" name=""/>
        <dsp:cNvSpPr/>
      </dsp:nvSpPr>
      <dsp:spPr>
        <a:xfrm>
          <a:off x="2371980" y="208031"/>
          <a:ext cx="1796449" cy="173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 dirty="0"/>
        </a:p>
      </dsp:txBody>
      <dsp:txXfrm>
        <a:off x="2371980" y="208031"/>
        <a:ext cx="1796449" cy="17361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C20785-AF1D-4237-A673-299CEB61D307}">
      <dsp:nvSpPr>
        <dsp:cNvPr id="0" name=""/>
        <dsp:cNvSpPr/>
      </dsp:nvSpPr>
      <dsp:spPr>
        <a:xfrm>
          <a:off x="3660931" y="245119"/>
          <a:ext cx="89254" cy="165190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D9F8B-18C6-4FEB-91AB-A1E2FEF73523}">
      <dsp:nvSpPr>
        <dsp:cNvPr id="0" name=""/>
        <dsp:cNvSpPr/>
      </dsp:nvSpPr>
      <dsp:spPr>
        <a:xfrm>
          <a:off x="89254" y="245119"/>
          <a:ext cx="2321365" cy="1651909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3A1B43-A635-4C7B-BC8C-9F20E2584EA3}">
      <dsp:nvSpPr>
        <dsp:cNvPr id="0" name=""/>
        <dsp:cNvSpPr/>
      </dsp:nvSpPr>
      <dsp:spPr>
        <a:xfrm>
          <a:off x="0" y="47186"/>
          <a:ext cx="2232110" cy="1562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A622A-A7D7-4423-BB23-6AC457166A47}">
      <dsp:nvSpPr>
        <dsp:cNvPr id="0" name=""/>
        <dsp:cNvSpPr/>
      </dsp:nvSpPr>
      <dsp:spPr>
        <a:xfrm>
          <a:off x="180008" y="1610303"/>
          <a:ext cx="2141356" cy="196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34290" rIns="9144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 </a:t>
          </a:r>
        </a:p>
      </dsp:txBody>
      <dsp:txXfrm>
        <a:off x="180008" y="1610303"/>
        <a:ext cx="2141356" cy="196083"/>
      </dsp:txXfrm>
    </dsp:sp>
    <dsp:sp modelId="{0DA05C2A-2136-41A2-B9D1-7DD79FA153AE}">
      <dsp:nvSpPr>
        <dsp:cNvPr id="0" name=""/>
        <dsp:cNvSpPr/>
      </dsp:nvSpPr>
      <dsp:spPr>
        <a:xfrm>
          <a:off x="2505124" y="245119"/>
          <a:ext cx="1061302" cy="1651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 dirty="0"/>
        </a:p>
      </dsp:txBody>
      <dsp:txXfrm>
        <a:off x="2505124" y="245119"/>
        <a:ext cx="1061302" cy="16519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AC0363-C170-4BBB-B995-B832CFD7EA20}">
      <dsp:nvSpPr>
        <dsp:cNvPr id="0" name=""/>
        <dsp:cNvSpPr/>
      </dsp:nvSpPr>
      <dsp:spPr>
        <a:xfrm>
          <a:off x="1275832" y="374603"/>
          <a:ext cx="2267717" cy="19214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3000" r="-15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EC3890-C75D-4626-9A5D-77DBC371B1D9}">
      <dsp:nvSpPr>
        <dsp:cNvPr id="0" name=""/>
        <dsp:cNvSpPr/>
      </dsp:nvSpPr>
      <dsp:spPr>
        <a:xfrm>
          <a:off x="3241572" y="643483"/>
          <a:ext cx="1075318" cy="1119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Tools like </a:t>
          </a:r>
          <a:r>
            <a:rPr lang="en-IN" sz="1100" b="1" kern="1200" dirty="0"/>
            <a:t>IDA Pro</a:t>
          </a:r>
          <a:r>
            <a:rPr lang="en-IN" sz="1100" kern="1200" dirty="0"/>
            <a:t>, </a:t>
          </a:r>
          <a:r>
            <a:rPr lang="en-IN" sz="1100" b="1" kern="1200" dirty="0"/>
            <a:t>Ghidra </a:t>
          </a:r>
          <a:r>
            <a:rPr lang="en-IN" sz="1100" kern="1200" dirty="0"/>
            <a:t>or </a:t>
          </a:r>
          <a:r>
            <a:rPr lang="en-IN" sz="1100" b="1" kern="1200" dirty="0"/>
            <a:t>Radare2</a:t>
          </a:r>
          <a:r>
            <a:rPr lang="en-IN" sz="1100" kern="1200" dirty="0"/>
            <a:t> are used to convert binaries into assembly code.</a:t>
          </a:r>
        </a:p>
      </dsp:txBody>
      <dsp:txXfrm>
        <a:off x="3273067" y="674978"/>
        <a:ext cx="1012328" cy="1056204"/>
      </dsp:txXfrm>
    </dsp:sp>
    <dsp:sp modelId="{4CE9EABE-9A58-40E3-BDD9-F22550EE18E3}">
      <dsp:nvSpPr>
        <dsp:cNvPr id="0" name=""/>
        <dsp:cNvSpPr/>
      </dsp:nvSpPr>
      <dsp:spPr>
        <a:xfrm>
          <a:off x="1275832" y="8229"/>
          <a:ext cx="2267717" cy="330861"/>
        </a:xfrm>
        <a:prstGeom prst="rect">
          <a:avLst/>
        </a:pr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2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/>
            <a:t>Disassembler</a:t>
          </a:r>
        </a:p>
      </dsp:txBody>
      <dsp:txXfrm>
        <a:off x="1275832" y="8229"/>
        <a:ext cx="2267717" cy="33086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6C7B68-00D0-4B50-837F-1C80497DEF5B}">
      <dsp:nvSpPr>
        <dsp:cNvPr id="0" name=""/>
        <dsp:cNvSpPr/>
      </dsp:nvSpPr>
      <dsp:spPr>
        <a:xfrm>
          <a:off x="1275832" y="374603"/>
          <a:ext cx="2267717" cy="19214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3000" r="-15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EC8DF9-E195-4AA4-BF3C-7FD05B32A601}">
      <dsp:nvSpPr>
        <dsp:cNvPr id="0" name=""/>
        <dsp:cNvSpPr/>
      </dsp:nvSpPr>
      <dsp:spPr>
        <a:xfrm>
          <a:off x="3160966" y="630936"/>
          <a:ext cx="1075318" cy="1119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IN" sz="1000" kern="1200" dirty="0"/>
            <a:t>Tools like </a:t>
          </a:r>
          <a:r>
            <a:rPr lang="en-IN" sz="1000" b="1" kern="1200" dirty="0"/>
            <a:t>Binary</a:t>
          </a:r>
          <a:r>
            <a:rPr lang="en-IN" sz="1000" kern="1200" dirty="0"/>
            <a:t> Ninja or </a:t>
          </a:r>
          <a:r>
            <a:rPr lang="en-IN" sz="1000" b="1" kern="1200" dirty="0"/>
            <a:t>Hopper</a:t>
          </a:r>
          <a:r>
            <a:rPr lang="en-IN" sz="1000" kern="1200" dirty="0"/>
            <a:t> attempt to reconstruct source code from binaries.</a:t>
          </a:r>
        </a:p>
      </dsp:txBody>
      <dsp:txXfrm>
        <a:off x="3192461" y="662431"/>
        <a:ext cx="1012328" cy="1056204"/>
      </dsp:txXfrm>
    </dsp:sp>
    <dsp:sp modelId="{78959D2A-AD5F-48DA-9E9C-44A9CFDC19B2}">
      <dsp:nvSpPr>
        <dsp:cNvPr id="0" name=""/>
        <dsp:cNvSpPr/>
      </dsp:nvSpPr>
      <dsp:spPr>
        <a:xfrm>
          <a:off x="1275832" y="8229"/>
          <a:ext cx="2267717" cy="330861"/>
        </a:xfrm>
        <a:prstGeom prst="rect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IN" sz="1500" b="1" kern="1200" dirty="0"/>
            <a:t>Decompiler</a:t>
          </a:r>
        </a:p>
      </dsp:txBody>
      <dsp:txXfrm>
        <a:off x="1275832" y="8229"/>
        <a:ext cx="2267717" cy="3308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AC0363-C170-4BBB-B995-B832CFD7EA20}">
      <dsp:nvSpPr>
        <dsp:cNvPr id="0" name=""/>
        <dsp:cNvSpPr/>
      </dsp:nvSpPr>
      <dsp:spPr>
        <a:xfrm>
          <a:off x="1275832" y="374603"/>
          <a:ext cx="2267717" cy="19214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3000" r="-15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EC3890-C75D-4626-9A5D-77DBC371B1D9}">
      <dsp:nvSpPr>
        <dsp:cNvPr id="0" name=""/>
        <dsp:cNvSpPr/>
      </dsp:nvSpPr>
      <dsp:spPr>
        <a:xfrm>
          <a:off x="3241572" y="643483"/>
          <a:ext cx="1075318" cy="1119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IN" sz="1100" kern="1200" dirty="0"/>
            <a:t>Tools like </a:t>
          </a:r>
          <a:r>
            <a:rPr lang="en-IN" sz="1100" b="1" kern="1200" dirty="0"/>
            <a:t>GDB</a:t>
          </a:r>
          <a:r>
            <a:rPr lang="en-IN" sz="1100" kern="1200" dirty="0"/>
            <a:t>, </a:t>
          </a:r>
          <a:r>
            <a:rPr lang="en-IN" sz="1100" b="1" kern="1200" dirty="0"/>
            <a:t>OLLY</a:t>
          </a:r>
          <a:r>
            <a:rPr lang="en-IN" sz="1100" kern="1200" dirty="0"/>
            <a:t> </a:t>
          </a:r>
          <a:r>
            <a:rPr lang="en-IN" sz="1100" b="1" kern="1200" dirty="0"/>
            <a:t>DBG</a:t>
          </a:r>
          <a:r>
            <a:rPr lang="en-IN" sz="1100" kern="1200" dirty="0"/>
            <a:t> help in through the program’s execution.</a:t>
          </a:r>
        </a:p>
      </dsp:txBody>
      <dsp:txXfrm>
        <a:off x="3273067" y="674978"/>
        <a:ext cx="1012328" cy="1056204"/>
      </dsp:txXfrm>
    </dsp:sp>
    <dsp:sp modelId="{4CE9EABE-9A58-40E3-BDD9-F22550EE18E3}">
      <dsp:nvSpPr>
        <dsp:cNvPr id="0" name=""/>
        <dsp:cNvSpPr/>
      </dsp:nvSpPr>
      <dsp:spPr>
        <a:xfrm>
          <a:off x="1275832" y="8229"/>
          <a:ext cx="2267717" cy="330861"/>
        </a:xfrm>
        <a:prstGeom prst="rect">
          <a:avLst/>
        </a:prstGeom>
        <a:noFill/>
        <a:ln w="9525" cap="flat" cmpd="sng" algn="ctr">
          <a:solidFill>
            <a:schemeClr val="accent5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5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/>
            <a:t>Debuggers</a:t>
          </a:r>
        </a:p>
      </dsp:txBody>
      <dsp:txXfrm>
        <a:off x="1275832" y="8229"/>
        <a:ext cx="2267717" cy="3308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8EF6C-02B6-40A3-83D4-64879F905F32}">
      <dsp:nvSpPr>
        <dsp:cNvPr id="0" name=""/>
        <dsp:cNvSpPr/>
      </dsp:nvSpPr>
      <dsp:spPr>
        <a:xfrm>
          <a:off x="1313192" y="375362"/>
          <a:ext cx="2265502" cy="19195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3000" r="-15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93D3B-B1ED-4A24-9036-EF5E97E57ABC}">
      <dsp:nvSpPr>
        <dsp:cNvPr id="0" name=""/>
        <dsp:cNvSpPr/>
      </dsp:nvSpPr>
      <dsp:spPr>
        <a:xfrm>
          <a:off x="3052426" y="1379561"/>
          <a:ext cx="930767" cy="8983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IN" sz="1100" kern="1200" dirty="0"/>
            <a:t>Tools like </a:t>
          </a:r>
          <a:r>
            <a:rPr lang="en-IN" sz="1100" b="1" kern="1200" dirty="0" err="1"/>
            <a:t>HxD</a:t>
          </a:r>
          <a:r>
            <a:rPr lang="en-IN" sz="1100" kern="1200" dirty="0"/>
            <a:t> allow us to view and edit the raw binary data.</a:t>
          </a:r>
        </a:p>
      </dsp:txBody>
      <dsp:txXfrm>
        <a:off x="3078738" y="1405873"/>
        <a:ext cx="878143" cy="845736"/>
      </dsp:txXfrm>
    </dsp:sp>
    <dsp:sp modelId="{327A82CF-F1AC-43BD-8A0B-0F57AB3F34EA}">
      <dsp:nvSpPr>
        <dsp:cNvPr id="0" name=""/>
        <dsp:cNvSpPr/>
      </dsp:nvSpPr>
      <dsp:spPr>
        <a:xfrm>
          <a:off x="1313192" y="9346"/>
          <a:ext cx="2265502" cy="330538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IN" sz="1500" b="1" kern="1200" dirty="0"/>
            <a:t>Hex Editors</a:t>
          </a:r>
        </a:p>
      </dsp:txBody>
      <dsp:txXfrm>
        <a:off x="1313192" y="9346"/>
        <a:ext cx="2265502" cy="330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3/30/2025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3/30/2025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diagramColors" Target="../diagrams/colors10.xml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diagramQuickStyle" Target="../diagrams/quickStyle10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diagramLayout" Target="../diagrams/layout10.xml"/><Relationship Id="rId5" Type="http://schemas.openxmlformats.org/officeDocument/2006/relationships/image" Target="../media/image37.png"/><Relationship Id="rId10" Type="http://schemas.openxmlformats.org/officeDocument/2006/relationships/diagramData" Target="../diagrams/data10.xml"/><Relationship Id="rId4" Type="http://schemas.microsoft.com/office/2007/relationships/hdphoto" Target="../media/hdphoto5.wdp"/><Relationship Id="rId9" Type="http://schemas.openxmlformats.org/officeDocument/2006/relationships/image" Target="../media/image41.png"/><Relationship Id="rId14" Type="http://schemas.microsoft.com/office/2007/relationships/diagramDrawing" Target="../diagrams/drawing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2.xml"/><Relationship Id="rId9" Type="http://schemas.microsoft.com/office/2007/relationships/hdphoto" Target="../media/hdphoto2.wdp"/><Relationship Id="rId1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image" Target="../media/image20.jpg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18" Type="http://schemas.openxmlformats.org/officeDocument/2006/relationships/diagramData" Target="../diagrams/data9.xml"/><Relationship Id="rId26" Type="http://schemas.microsoft.com/office/2007/relationships/hdphoto" Target="../media/hdphoto4.wdp"/><Relationship Id="rId3" Type="http://schemas.openxmlformats.org/officeDocument/2006/relationships/diagramData" Target="../diagrams/data6.xml"/><Relationship Id="rId21" Type="http://schemas.openxmlformats.org/officeDocument/2006/relationships/diagramColors" Target="../diagrams/colors9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5" Type="http://schemas.openxmlformats.org/officeDocument/2006/relationships/image" Target="../media/image28.png"/><Relationship Id="rId2" Type="http://schemas.openxmlformats.org/officeDocument/2006/relationships/image" Target="../media/image24.jpg"/><Relationship Id="rId16" Type="http://schemas.openxmlformats.org/officeDocument/2006/relationships/diagramColors" Target="../diagrams/colors8.xml"/><Relationship Id="rId20" Type="http://schemas.openxmlformats.org/officeDocument/2006/relationships/diagramQuickStyle" Target="../diagrams/quickStyle9.xml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24" Type="http://schemas.openxmlformats.org/officeDocument/2006/relationships/image" Target="../media/image27.png"/><Relationship Id="rId32" Type="http://schemas.openxmlformats.org/officeDocument/2006/relationships/image" Target="../media/image34.png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23" Type="http://schemas.openxmlformats.org/officeDocument/2006/relationships/image" Target="../media/image26.jpg"/><Relationship Id="rId28" Type="http://schemas.openxmlformats.org/officeDocument/2006/relationships/image" Target="../media/image30.png"/><Relationship Id="rId10" Type="http://schemas.openxmlformats.org/officeDocument/2006/relationships/diagramQuickStyle" Target="../diagrams/quickStyle7.xml"/><Relationship Id="rId19" Type="http://schemas.openxmlformats.org/officeDocument/2006/relationships/diagramLayout" Target="../diagrams/layout9.xml"/><Relationship Id="rId31" Type="http://schemas.openxmlformats.org/officeDocument/2006/relationships/image" Target="../media/image33.png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Relationship Id="rId22" Type="http://schemas.microsoft.com/office/2007/relationships/diagramDrawing" Target="../diagrams/drawing9.xml"/><Relationship Id="rId27" Type="http://schemas.openxmlformats.org/officeDocument/2006/relationships/image" Target="../media/image29.png"/><Relationship Id="rId30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Capture_7he_F1ag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Legal and fun way to Cybersecurity...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F7252-7825-4212-91D2-C36ED8C3A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C66F89-0A62-715E-CA04-46AFD19D69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62"/>
            <a:ext cx="12136436" cy="679640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6800D8E-1A0C-AEC6-A92B-E3707376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632" y="-171400"/>
            <a:ext cx="9144000" cy="1143000"/>
          </a:xfrm>
        </p:spPr>
        <p:txBody>
          <a:bodyPr/>
          <a:lstStyle/>
          <a:p>
            <a:r>
              <a:rPr lang="en-IN" b="1" dirty="0"/>
              <a:t>Ghidra</a:t>
            </a:r>
            <a:r>
              <a:rPr lang="en-IN" dirty="0"/>
              <a:t>: An Open-source Disassembler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9D1082-D22C-575F-2F8C-B2630914F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332656"/>
            <a:ext cx="1676876" cy="68991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2BA2CA8-ADD5-CDDE-413D-F49159383BFF}"/>
              </a:ext>
            </a:extLst>
          </p:cNvPr>
          <p:cNvGrpSpPr/>
          <p:nvPr/>
        </p:nvGrpSpPr>
        <p:grpSpPr>
          <a:xfrm>
            <a:off x="119336" y="1255146"/>
            <a:ext cx="9577064" cy="5501611"/>
            <a:chOff x="47328" y="1255146"/>
            <a:chExt cx="9577064" cy="550161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4FF0ED-828B-333F-7AA4-9EC83EAE4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8534" y="2168902"/>
              <a:ext cx="4208661" cy="3076849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A1BB660-DD0E-2F9C-D941-1EB9FDB87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8113" y="1535391"/>
              <a:ext cx="2508413" cy="1608358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668E58-F4BA-F4F6-2505-A72D758EFE7B}"/>
                </a:ext>
              </a:extLst>
            </p:cNvPr>
            <p:cNvSpPr txBox="1"/>
            <p:nvPr/>
          </p:nvSpPr>
          <p:spPr>
            <a:xfrm>
              <a:off x="2666526" y="5245751"/>
              <a:ext cx="420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rgbClr val="92D050"/>
                  </a:solidFill>
                </a:rPr>
                <a:t>Disassembly</a:t>
              </a:r>
              <a:r>
                <a:rPr lang="en-IN" sz="1200" dirty="0"/>
                <a:t>: To view Assembly code form the binary/exe files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76D02D-8A98-EAE5-C059-B78CFC36EF5B}"/>
                </a:ext>
              </a:extLst>
            </p:cNvPr>
            <p:cNvSpPr txBox="1"/>
            <p:nvPr/>
          </p:nvSpPr>
          <p:spPr>
            <a:xfrm>
              <a:off x="47328" y="3157519"/>
              <a:ext cx="25960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err="1">
                  <a:solidFill>
                    <a:srgbClr val="92D050"/>
                  </a:solidFill>
                </a:rPr>
                <a:t>Decompiler</a:t>
              </a:r>
              <a:r>
                <a:rPr lang="en-IN" sz="1200" b="1" dirty="0">
                  <a:solidFill>
                    <a:srgbClr val="92D050"/>
                  </a:solidFill>
                </a:rPr>
                <a:t>: </a:t>
              </a:r>
              <a:r>
                <a:rPr lang="en-IN" sz="1200" dirty="0"/>
                <a:t>To view a pseudo source code in C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5C893F1-C96A-915F-741C-1B2CFF58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567" y="3517559"/>
              <a:ext cx="2369801" cy="27396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064396-1156-BCF5-5305-92261B242482}"/>
                </a:ext>
              </a:extLst>
            </p:cNvPr>
            <p:cNvSpPr txBox="1"/>
            <p:nvPr/>
          </p:nvSpPr>
          <p:spPr>
            <a:xfrm>
              <a:off x="6914998" y="6325870"/>
              <a:ext cx="270939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b="1" dirty="0">
                  <a:solidFill>
                    <a:srgbClr val="92D050"/>
                  </a:solidFill>
                </a:rPr>
                <a:t>Strings</a:t>
              </a:r>
              <a:r>
                <a:rPr lang="en-IN" sz="1100" dirty="0"/>
                <a:t> </a:t>
              </a:r>
              <a:r>
                <a:rPr lang="en-IN" sz="1100" b="1" dirty="0">
                  <a:solidFill>
                    <a:srgbClr val="92D050"/>
                  </a:solidFill>
                </a:rPr>
                <a:t>view</a:t>
              </a:r>
              <a:r>
                <a:rPr lang="en-IN" sz="1100" dirty="0"/>
                <a:t>: To find all strings available in the binary header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2B4F39-3CA8-482F-602E-74363E9E1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480" y="4181380"/>
              <a:ext cx="1199603" cy="1278122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9D3D79-9A2A-61E5-22ED-2EB4B5505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3502" y="1255146"/>
              <a:ext cx="1428762" cy="147032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362AA5-DE5A-A07D-5991-688A5FC6245D}"/>
                </a:ext>
              </a:extLst>
            </p:cNvPr>
            <p:cNvSpPr txBox="1"/>
            <p:nvPr/>
          </p:nvSpPr>
          <p:spPr>
            <a:xfrm>
              <a:off x="6914998" y="2797479"/>
              <a:ext cx="270939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b="1" dirty="0">
                  <a:solidFill>
                    <a:srgbClr val="92D050"/>
                  </a:solidFill>
                </a:rPr>
                <a:t>Symbols</a:t>
              </a:r>
              <a:r>
                <a:rPr lang="en-IN" sz="1100" dirty="0"/>
                <a:t> </a:t>
              </a:r>
              <a:r>
                <a:rPr lang="en-IN" sz="1100" b="1" dirty="0">
                  <a:solidFill>
                    <a:srgbClr val="92D050"/>
                  </a:solidFill>
                </a:rPr>
                <a:t>Tree</a:t>
              </a:r>
              <a:r>
                <a:rPr lang="en-IN" sz="1100" dirty="0"/>
                <a:t>: </a:t>
              </a:r>
              <a:r>
                <a:rPr lang="en-US" sz="1100" dirty="0"/>
                <a:t>Displays all the symbols within a program, such as functions, variables, and labels</a:t>
              </a:r>
              <a:endParaRPr lang="en-IN" sz="11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02AEB6-2753-5D59-61A7-504AECD6594A}"/>
                </a:ext>
              </a:extLst>
            </p:cNvPr>
            <p:cNvSpPr txBox="1"/>
            <p:nvPr/>
          </p:nvSpPr>
          <p:spPr>
            <a:xfrm>
              <a:off x="924878" y="5575931"/>
              <a:ext cx="21808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92D050"/>
                  </a:solidFill>
                </a:rPr>
                <a:t>Program</a:t>
              </a:r>
              <a:r>
                <a:rPr lang="en-US" sz="1100" dirty="0"/>
                <a:t> </a:t>
              </a:r>
              <a:r>
                <a:rPr lang="en-US" sz="1100" b="1" dirty="0">
                  <a:solidFill>
                    <a:srgbClr val="92D050"/>
                  </a:solidFill>
                </a:rPr>
                <a:t>Tree</a:t>
              </a:r>
              <a:r>
                <a:rPr lang="en-US" sz="1100" dirty="0"/>
                <a:t>: Displays the hierarchical organization of memory blocks and sections within a program's binary</a:t>
              </a:r>
              <a:endParaRPr lang="en-IN" sz="1100" dirty="0"/>
            </a:p>
          </p:txBody>
        </p:sp>
      </p:grp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41DBEF7-8036-1D65-7F54-92960404C7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7742235"/>
              </p:ext>
            </p:extLst>
          </p:nvPr>
        </p:nvGraphicFramePr>
        <p:xfrm>
          <a:off x="9941990" y="1052736"/>
          <a:ext cx="2130674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1" name="Rectangle 1">
            <a:extLst>
              <a:ext uri="{FF2B5EF4-FFF2-40B4-BE49-F238E27FC236}">
                <a16:creationId xmlns:a16="http://schemas.microsoft.com/office/drawing/2014/main" id="{62C0DBF3-027D-B298-5D99-2EC53F6BE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99EF4F-B138-0E6A-A271-97C95BE91300}"/>
              </a:ext>
            </a:extLst>
          </p:cNvPr>
          <p:cNvSpPr txBox="1"/>
          <p:nvPr/>
        </p:nvSpPr>
        <p:spPr>
          <a:xfrm>
            <a:off x="10200456" y="1916832"/>
            <a:ext cx="97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3021828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27A90-7343-8154-CD49-54ADADF17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6DE050-51B0-4E6D-A739-32F6D9924D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82"/>
            <a:ext cx="12192000" cy="683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2B02B-BC1C-4C3B-DEEE-B3A03EC0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-27384"/>
            <a:ext cx="9144000" cy="1143000"/>
          </a:xfrm>
        </p:spPr>
        <p:txBody>
          <a:bodyPr/>
          <a:lstStyle/>
          <a:p>
            <a:r>
              <a:rPr lang="en-IN" dirty="0"/>
              <a:t>Techniques used for RE: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E2FCE2F-2D84-A55E-B16F-156959E20F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9097042"/>
              </p:ext>
            </p:extLst>
          </p:nvPr>
        </p:nvGraphicFramePr>
        <p:xfrm>
          <a:off x="-960784" y="132270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3C4F6E0-24BF-4E66-E754-99E7F2C6DF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0299941"/>
              </p:ext>
            </p:extLst>
          </p:nvPr>
        </p:nvGraphicFramePr>
        <p:xfrm>
          <a:off x="4810584" y="130811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668241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15A85-84AF-32A1-B838-E582FB4EA9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15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1093370"/>
            <a:ext cx="11449272" cy="274320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92D050"/>
                </a:solidFill>
              </a:rPr>
              <a:t>During the past few days:</a:t>
            </a:r>
            <a:endParaRPr sz="6000" dirty="0">
              <a:solidFill>
                <a:srgbClr val="92D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BB971-0445-29C7-0D83-CEDE65C04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4077072"/>
            <a:ext cx="11928648" cy="1442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0F278E-3988-2DA6-2393-92A91EFB8B25}"/>
              </a:ext>
            </a:extLst>
          </p:cNvPr>
          <p:cNvSpPr txBox="1"/>
          <p:nvPr/>
        </p:nvSpPr>
        <p:spPr>
          <a:xfrm>
            <a:off x="407368" y="5805264"/>
            <a:ext cx="1188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  <a:latin typeface="Cascadia Code Light" panose="020B0609020000020004" pitchFamily="49" charset="0"/>
                <a:cs typeface="Cascadia Code Light" panose="020B0609020000020004" pitchFamily="49" charset="0"/>
              </a:rPr>
              <a:t>and many more ...</a:t>
            </a:r>
          </a:p>
        </p:txBody>
      </p:sp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CFAF7-F976-6DFF-D786-2FADB001F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BFF4A5-5CDA-6EB4-88AA-8833D2FF98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43408"/>
            <a:ext cx="12192000" cy="12097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7C950-2DEF-176F-B12C-B5938335E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432" y="-99392"/>
            <a:ext cx="10945216" cy="1143000"/>
          </a:xfrm>
        </p:spPr>
        <p:txBody>
          <a:bodyPr/>
          <a:lstStyle/>
          <a:p>
            <a:r>
              <a:rPr lang="en-IN" dirty="0"/>
              <a:t>Flag Casino (HTB Try-outs): RE challenge</a:t>
            </a:r>
            <a:endParaRPr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489197C-CF8F-A262-20B6-39892213E8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196752"/>
            <a:ext cx="2797258" cy="374385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5F9FA9C-9523-2B0D-98A3-B6B304B9F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185" y="2690918"/>
            <a:ext cx="864096" cy="73808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03C3279-DD5F-CFFA-5EDC-A2651AFB8DC5}"/>
              </a:ext>
            </a:extLst>
          </p:cNvPr>
          <p:cNvSpPr txBox="1"/>
          <p:nvPr/>
        </p:nvSpPr>
        <p:spPr>
          <a:xfrm>
            <a:off x="335360" y="5089538"/>
            <a:ext cx="3384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A problem from CTF Try-out on </a:t>
            </a:r>
            <a:r>
              <a:rPr lang="en-IN" sz="1600" dirty="0">
                <a:solidFill>
                  <a:schemeClr val="accent1">
                    <a:lumMod val="75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HackTheBox</a:t>
            </a:r>
            <a:r>
              <a:rPr lang="en-IN" sz="16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platform. </a:t>
            </a:r>
            <a:endParaRPr lang="en-IN" dirty="0">
              <a:latin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r>
              <a:rPr lang="en-IN" sz="14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Reversing category; Difficulty: </a:t>
            </a:r>
            <a:r>
              <a:rPr lang="en-IN" sz="1400" dirty="0">
                <a:solidFill>
                  <a:srgbClr val="00B0F0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Very Easy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E876DD1-3B02-D42F-2423-8F8BC108C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374279"/>
            <a:ext cx="4885490" cy="3717804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7AA0484-7A87-C407-F083-5E3C338FA22B}"/>
              </a:ext>
            </a:extLst>
          </p:cNvPr>
          <p:cNvSpPr/>
          <p:nvPr/>
        </p:nvSpPr>
        <p:spPr>
          <a:xfrm>
            <a:off x="3791744" y="2564904"/>
            <a:ext cx="1080120" cy="1008112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E8F3C0-797E-99F1-27AD-630B950AFD73}"/>
              </a:ext>
            </a:extLst>
          </p:cNvPr>
          <p:cNvSpPr txBox="1"/>
          <p:nvPr/>
        </p:nvSpPr>
        <p:spPr>
          <a:xfrm>
            <a:off x="3307465" y="3717032"/>
            <a:ext cx="3384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Provided  a zip file containing a single binary named </a:t>
            </a:r>
            <a:r>
              <a:rPr lang="en-IN" sz="1400" dirty="0">
                <a:solidFill>
                  <a:srgbClr val="92D050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casino</a:t>
            </a:r>
            <a:r>
              <a:rPr lang="en-IN" sz="14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. </a:t>
            </a:r>
            <a:endParaRPr lang="en-IN" sz="1400" dirty="0">
              <a:solidFill>
                <a:srgbClr val="00B0F0"/>
              </a:solidFill>
              <a:latin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8E7455-0508-D4F8-7D1B-3C0F906B582F}"/>
              </a:ext>
            </a:extLst>
          </p:cNvPr>
          <p:cNvSpPr txBox="1"/>
          <p:nvPr/>
        </p:nvSpPr>
        <p:spPr>
          <a:xfrm>
            <a:off x="7104112" y="5067181"/>
            <a:ext cx="4824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On running the binary, I was prompted for an input used a random char ‘A’, to checkout how the program goes. </a:t>
            </a:r>
            <a:br>
              <a:rPr lang="en-IN" sz="14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</a:br>
            <a:r>
              <a:rPr lang="en-IN" sz="14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No clue found from this output yet.</a:t>
            </a:r>
            <a:endParaRPr lang="en-IN" sz="1400" dirty="0">
              <a:solidFill>
                <a:srgbClr val="00B0F0"/>
              </a:solidFill>
              <a:latin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2F702B5-1869-23E3-8CDB-2192C37659D5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3132618" y="2420888"/>
            <a:ext cx="659126" cy="64807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A0B324-3B31-9DF9-4362-085D61CCE9D1}"/>
              </a:ext>
            </a:extLst>
          </p:cNvPr>
          <p:cNvCxnSpPr>
            <a:cxnSpLocks/>
          </p:cNvCxnSpPr>
          <p:nvPr/>
        </p:nvCxnSpPr>
        <p:spPr>
          <a:xfrm>
            <a:off x="11640616" y="2738134"/>
            <a:ext cx="55138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06DB9D4-7031-6300-2CBF-B1846222359E}"/>
              </a:ext>
            </a:extLst>
          </p:cNvPr>
          <p:cNvCxnSpPr>
            <a:cxnSpLocks/>
          </p:cNvCxnSpPr>
          <p:nvPr/>
        </p:nvCxnSpPr>
        <p:spPr>
          <a:xfrm>
            <a:off x="4871864" y="3068960"/>
            <a:ext cx="2304256" cy="1224136"/>
          </a:xfrm>
          <a:prstGeom prst="bentConnector3">
            <a:avLst>
              <a:gd name="adj1" fmla="val 5992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75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B2B6A-F5FC-5C0A-CF52-1B94DD2A7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8680B7-949C-41EE-BAA7-3BD93A9DD3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" y="116632"/>
            <a:ext cx="12192001" cy="1209734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FCB484A-CFCA-9AA8-90C3-45160D69116D}"/>
              </a:ext>
            </a:extLst>
          </p:cNvPr>
          <p:cNvSpPr txBox="1"/>
          <p:nvPr/>
        </p:nvSpPr>
        <p:spPr>
          <a:xfrm>
            <a:off x="5735960" y="1268760"/>
            <a:ext cx="468052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Looking at the decompiled pseudo-code in </a:t>
            </a:r>
            <a:r>
              <a:rPr lang="en-IN" sz="1200" dirty="0">
                <a:solidFill>
                  <a:schemeClr val="accent5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ghidra</a:t>
            </a: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, the following points can be noted:</a:t>
            </a:r>
          </a:p>
          <a:p>
            <a:endParaRPr lang="en-IN" sz="1100" dirty="0">
              <a:latin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05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We are supposed to enter a single character for each loop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05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The loop is supposed to run for 29 times </a:t>
            </a:r>
            <a:r>
              <a:rPr lang="en-IN" sz="1050" dirty="0">
                <a:solidFill>
                  <a:schemeClr val="tx2">
                    <a:lumMod val="9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(maybe the length of flag?)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05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We see that the input char is converted to int and used to seed the </a:t>
            </a:r>
            <a:r>
              <a:rPr lang="en-IN" sz="1050" dirty="0">
                <a:solidFill>
                  <a:schemeClr val="accent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rand()</a:t>
            </a:r>
            <a:r>
              <a:rPr lang="en-IN" sz="105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function.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05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Then the number from </a:t>
            </a:r>
            <a:r>
              <a:rPr lang="en-IN" sz="1050" dirty="0">
                <a:solidFill>
                  <a:schemeClr val="accent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rand() </a:t>
            </a:r>
            <a:r>
              <a:rPr lang="en-IN" sz="105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is compared to the int value stored in resource </a:t>
            </a:r>
            <a:r>
              <a:rPr lang="en-IN" sz="1050" dirty="0">
                <a:solidFill>
                  <a:schemeClr val="accent4">
                    <a:lumMod val="60000"/>
                    <a:lumOff val="4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check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21813-F71B-2071-084B-933E2643D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8" y="1268760"/>
            <a:ext cx="4896544" cy="5143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572B8-45AA-B47E-B782-4D50D40CA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60" y="3140968"/>
            <a:ext cx="3334496" cy="2949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94504B-B2E0-058F-060A-87A94A98F132}"/>
              </a:ext>
            </a:extLst>
          </p:cNvPr>
          <p:cNvSpPr txBox="1"/>
          <p:nvPr/>
        </p:nvSpPr>
        <p:spPr>
          <a:xfrm>
            <a:off x="5807968" y="5206494"/>
            <a:ext cx="302433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Knowing that all HTB flags have the structure </a:t>
            </a:r>
            <a:r>
              <a:rPr lang="en-IN" sz="1050" dirty="0">
                <a:solidFill>
                  <a:srgbClr val="FFFF00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HTB{flag}</a:t>
            </a:r>
            <a:r>
              <a:rPr lang="en-IN" sz="105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. I guessed maybe, it’s supposed to check flag as the input. So, I tried the characters H, T, B ... </a:t>
            </a:r>
            <a:r>
              <a:rPr lang="en-IN" sz="1050" dirty="0">
                <a:solidFill>
                  <a:schemeClr val="accent1">
                    <a:lumMod val="40000"/>
                    <a:lumOff val="6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Clue spotted</a:t>
            </a:r>
            <a:r>
              <a:rPr lang="en-IN" sz="105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168716-74C3-7067-91B2-674A8370A78E}"/>
              </a:ext>
            </a:extLst>
          </p:cNvPr>
          <p:cNvCxnSpPr/>
          <p:nvPr/>
        </p:nvCxnSpPr>
        <p:spPr>
          <a:xfrm>
            <a:off x="0" y="2852936"/>
            <a:ext cx="68170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4B3B723-8A78-5E7A-2CAC-DC8A0A439DE2}"/>
              </a:ext>
            </a:extLst>
          </p:cNvPr>
          <p:cNvCxnSpPr/>
          <p:nvPr/>
        </p:nvCxnSpPr>
        <p:spPr>
          <a:xfrm>
            <a:off x="5578252" y="3429000"/>
            <a:ext cx="3182044" cy="432048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3231A1-4A64-0C51-7B11-0F13F90C12B7}"/>
              </a:ext>
            </a:extLst>
          </p:cNvPr>
          <p:cNvCxnSpPr>
            <a:cxnSpLocks/>
          </p:cNvCxnSpPr>
          <p:nvPr/>
        </p:nvCxnSpPr>
        <p:spPr>
          <a:xfrm>
            <a:off x="11136560" y="5922000"/>
            <a:ext cx="0" cy="936000"/>
          </a:xfrm>
          <a:prstGeom prst="line">
            <a:avLst/>
          </a:prstGeom>
          <a:ln w="508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B64DD30-D58E-2645-2B29-2626CD315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-72017"/>
            <a:ext cx="10945216" cy="1143000"/>
          </a:xfrm>
        </p:spPr>
        <p:txBody>
          <a:bodyPr/>
          <a:lstStyle/>
          <a:p>
            <a:r>
              <a:rPr lang="en-IN" dirty="0"/>
              <a:t>Flag Casino: Continued...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4604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F37FA-AEE3-30B4-EA45-620087879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61A2479-7ED7-FA22-EBD7-98BE426C1B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1400"/>
            <a:ext cx="12192001" cy="12097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C455C-3462-5FE2-9E3F-20A8236C2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-72017"/>
            <a:ext cx="10945216" cy="1143000"/>
          </a:xfrm>
        </p:spPr>
        <p:txBody>
          <a:bodyPr/>
          <a:lstStyle/>
          <a:p>
            <a:r>
              <a:rPr lang="en-IN" dirty="0"/>
              <a:t>Flag Casino: Continued...</a:t>
            </a:r>
            <a:endParaRPr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439F7-FFC7-1825-F17F-66C2768D8D4D}"/>
              </a:ext>
            </a:extLst>
          </p:cNvPr>
          <p:cNvSpPr txBox="1"/>
          <p:nvPr/>
        </p:nvSpPr>
        <p:spPr>
          <a:xfrm>
            <a:off x="1847528" y="1222664"/>
            <a:ext cx="4680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Analyzing</a:t>
            </a: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the while loop further to understand how the input is checked:</a:t>
            </a:r>
          </a:p>
          <a:p>
            <a:endParaRPr lang="en-IN" sz="1200" dirty="0">
              <a:latin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we know that the </a:t>
            </a:r>
            <a:r>
              <a:rPr lang="en-IN" sz="1200" dirty="0">
                <a:solidFill>
                  <a:srgbClr val="92D050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rand()</a:t>
            </a: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gives a fixed value for a constant seeding.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the </a:t>
            </a:r>
            <a:r>
              <a:rPr lang="en-IN" sz="1200" dirty="0">
                <a:solidFill>
                  <a:srgbClr val="92D050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rand() </a:t>
            </a: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value is stored in </a:t>
            </a:r>
            <a:r>
              <a:rPr lang="en-IN" sz="1200" dirty="0">
                <a:solidFill>
                  <a:srgbClr val="92D050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buffer</a:t>
            </a: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which is then compared to </a:t>
            </a:r>
            <a:r>
              <a:rPr lang="en-I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check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notice that for each successful iteration, the next comparison is made by moving 4 steps ahead in </a:t>
            </a:r>
            <a:r>
              <a:rPr lang="en-I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check</a:t>
            </a: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.</a:t>
            </a:r>
            <a:endParaRPr lang="en-IN" sz="1050" dirty="0">
              <a:latin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A2985C-1543-C34E-5194-571B0AE2F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443" y="1222664"/>
            <a:ext cx="3788728" cy="273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76E944-5109-B21F-B3F1-984987460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3212976"/>
            <a:ext cx="4837750" cy="34958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8F8C19-ABF4-274A-805E-8778EFFF5476}"/>
              </a:ext>
            </a:extLst>
          </p:cNvPr>
          <p:cNvSpPr txBox="1"/>
          <p:nvPr/>
        </p:nvSpPr>
        <p:spPr>
          <a:xfrm>
            <a:off x="5474907" y="5517232"/>
            <a:ext cx="468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The </a:t>
            </a:r>
            <a:r>
              <a:rPr lang="en-I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check </a:t>
            </a: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resource contains a series of </a:t>
            </a:r>
            <a:r>
              <a:rPr lang="en-IN" sz="1200" dirty="0">
                <a:solidFill>
                  <a:srgbClr val="FFFF00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hex values </a:t>
            </a: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of undefined data type (this is typecasted to </a:t>
            </a:r>
            <a:r>
              <a:rPr lang="en-IN" sz="1200" dirty="0">
                <a:solidFill>
                  <a:srgbClr val="92D050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(int *)</a:t>
            </a: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) in the code.</a:t>
            </a:r>
          </a:p>
          <a:p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So, in each loop the comparison value is moved by 4 bytes in </a:t>
            </a:r>
            <a:r>
              <a:rPr lang="en-I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check</a:t>
            </a: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2BAFA35-D37B-B969-D2C4-7A001A0783A0}"/>
              </a:ext>
            </a:extLst>
          </p:cNvPr>
          <p:cNvCxnSpPr>
            <a:cxnSpLocks/>
          </p:cNvCxnSpPr>
          <p:nvPr/>
        </p:nvCxnSpPr>
        <p:spPr>
          <a:xfrm>
            <a:off x="11352584" y="0"/>
            <a:ext cx="0" cy="285293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6F63F4-A13D-FA90-AB6D-2085533323BD}"/>
              </a:ext>
            </a:extLst>
          </p:cNvPr>
          <p:cNvCxnSpPr/>
          <p:nvPr/>
        </p:nvCxnSpPr>
        <p:spPr>
          <a:xfrm flipH="1">
            <a:off x="10589171" y="2852936"/>
            <a:ext cx="76341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77AF3F0-6BD3-9482-9290-505856AED376}"/>
              </a:ext>
            </a:extLst>
          </p:cNvPr>
          <p:cNvCxnSpPr>
            <a:endCxn id="8" idx="3"/>
          </p:cNvCxnSpPr>
          <p:nvPr/>
        </p:nvCxnSpPr>
        <p:spPr>
          <a:xfrm rot="10800000" flipV="1">
            <a:off x="5245119" y="3423810"/>
            <a:ext cx="1555325" cy="1537075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96012F-341D-669A-2541-08AFBA0A6428}"/>
              </a:ext>
            </a:extLst>
          </p:cNvPr>
          <p:cNvCxnSpPr/>
          <p:nvPr/>
        </p:nvCxnSpPr>
        <p:spPr>
          <a:xfrm flipH="1">
            <a:off x="191344" y="4581128"/>
            <a:ext cx="21602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692DC0-49AF-1EE2-38A8-97460D26CDF1}"/>
              </a:ext>
            </a:extLst>
          </p:cNvPr>
          <p:cNvCxnSpPr/>
          <p:nvPr/>
        </p:nvCxnSpPr>
        <p:spPr>
          <a:xfrm>
            <a:off x="191344" y="4554000"/>
            <a:ext cx="0" cy="23040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87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43786-361A-8BAD-79A5-05FA9A46E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5087C4-994D-14DC-48E5-E4957B191E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43408"/>
            <a:ext cx="12192001" cy="12097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0957C2-8D5C-2A02-2EE8-C0C114CB4223}"/>
              </a:ext>
            </a:extLst>
          </p:cNvPr>
          <p:cNvSpPr txBox="1"/>
          <p:nvPr/>
        </p:nvSpPr>
        <p:spPr>
          <a:xfrm>
            <a:off x="767408" y="3429000"/>
            <a:ext cx="468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The one thing that comes to mind is to change the source code in such a way that we obtain the values in check, but for that I’d have to change assembly code...which is a rather difficult endeavour 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7CC918-24EA-092F-635A-8099F37414FE}"/>
              </a:ext>
            </a:extLst>
          </p:cNvPr>
          <p:cNvSpPr txBox="1"/>
          <p:nvPr/>
        </p:nvSpPr>
        <p:spPr>
          <a:xfrm>
            <a:off x="7320136" y="1620410"/>
            <a:ext cx="4680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So, can it be done in any other way?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The approach is to make a map of all characters as per their respective </a:t>
            </a:r>
            <a:r>
              <a:rPr lang="en-IN" sz="1200" dirty="0">
                <a:solidFill>
                  <a:schemeClr val="accent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rand()</a:t>
            </a: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index obtained by using the character itself as </a:t>
            </a:r>
            <a:r>
              <a:rPr lang="en-IN" sz="1200" dirty="0">
                <a:solidFill>
                  <a:schemeClr val="accent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seed</a:t>
            </a: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.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Then, all I need to do is get the integer value that </a:t>
            </a:r>
            <a:r>
              <a:rPr lang="en-I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check </a:t>
            </a: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is supposed to compare </a:t>
            </a:r>
            <a:r>
              <a:rPr lang="en-IN" sz="1200" dirty="0">
                <a:solidFill>
                  <a:schemeClr val="accent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buffer</a:t>
            </a: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with, because the character in the map at that index will lead to the flag string (by combining all such characters).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E4661F-44B8-5A29-6C0B-73097F8D0DAC}"/>
              </a:ext>
            </a:extLst>
          </p:cNvPr>
          <p:cNvCxnSpPr/>
          <p:nvPr/>
        </p:nvCxnSpPr>
        <p:spPr>
          <a:xfrm>
            <a:off x="210006" y="0"/>
            <a:ext cx="0" cy="148478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7A3402-0E3E-4852-32C5-22974B9AE307}"/>
              </a:ext>
            </a:extLst>
          </p:cNvPr>
          <p:cNvCxnSpPr/>
          <p:nvPr/>
        </p:nvCxnSpPr>
        <p:spPr>
          <a:xfrm>
            <a:off x="191344" y="1484784"/>
            <a:ext cx="396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C6CA83-2A5C-8319-A3B9-CFCEDD1267D8}"/>
              </a:ext>
            </a:extLst>
          </p:cNvPr>
          <p:cNvCxnSpPr>
            <a:cxnSpLocks/>
          </p:cNvCxnSpPr>
          <p:nvPr/>
        </p:nvCxnSpPr>
        <p:spPr>
          <a:xfrm>
            <a:off x="4444651" y="2276872"/>
            <a:ext cx="4001360" cy="250562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C05EF9-FC6B-A57E-3F5D-F2FB2BCE0161}"/>
              </a:ext>
            </a:extLst>
          </p:cNvPr>
          <p:cNvCxnSpPr>
            <a:cxnSpLocks/>
          </p:cNvCxnSpPr>
          <p:nvPr/>
        </p:nvCxnSpPr>
        <p:spPr>
          <a:xfrm>
            <a:off x="9660396" y="5931536"/>
            <a:ext cx="0" cy="59380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F00A31-B49C-EF3D-14DC-541A042775C4}"/>
              </a:ext>
            </a:extLst>
          </p:cNvPr>
          <p:cNvCxnSpPr>
            <a:cxnSpLocks/>
          </p:cNvCxnSpPr>
          <p:nvPr/>
        </p:nvCxnSpPr>
        <p:spPr>
          <a:xfrm>
            <a:off x="5375920" y="6525344"/>
            <a:ext cx="4284476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8D4830-E351-C675-A634-5C8BA57307CC}"/>
              </a:ext>
            </a:extLst>
          </p:cNvPr>
          <p:cNvCxnSpPr>
            <a:cxnSpLocks/>
          </p:cNvCxnSpPr>
          <p:nvPr/>
        </p:nvCxnSpPr>
        <p:spPr>
          <a:xfrm>
            <a:off x="5391942" y="6525344"/>
            <a:ext cx="0" cy="33265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4A852EB-86CE-3782-709C-4E890A687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11" y="3425867"/>
            <a:ext cx="2810174" cy="27468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966CF7-6D25-725E-01EB-3FEA950E4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8" y="116632"/>
            <a:ext cx="3888432" cy="300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28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DBFD4-31DD-654B-6BFF-A43460AF0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F1A6B-CE64-0176-E96E-D491B297C0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1400"/>
            <a:ext cx="12192001" cy="12097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CB866-EE0C-B37B-2F88-F4D926C2636E}"/>
              </a:ext>
            </a:extLst>
          </p:cNvPr>
          <p:cNvSpPr txBox="1"/>
          <p:nvPr/>
        </p:nvSpPr>
        <p:spPr>
          <a:xfrm>
            <a:off x="407368" y="3717032"/>
            <a:ext cx="468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This python script does that task. Using the </a:t>
            </a:r>
            <a:r>
              <a:rPr lang="en-IN" sz="1200" dirty="0">
                <a:solidFill>
                  <a:schemeClr val="accent1">
                    <a:lumMod val="75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pwn library</a:t>
            </a: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, the data </a:t>
            </a:r>
            <a:r>
              <a:rPr lang="en-I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check </a:t>
            </a: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can be extracted from the binary file. Moreover, the </a:t>
            </a:r>
            <a:r>
              <a:rPr lang="en-IN" sz="1200" dirty="0">
                <a:solidFill>
                  <a:schemeClr val="accent1">
                    <a:lumMod val="75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ctypes library </a:t>
            </a: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enables the use of C functions to emulate the features of obfuscation of string using </a:t>
            </a:r>
            <a:r>
              <a:rPr lang="en-IN" sz="1200" dirty="0">
                <a:solidFill>
                  <a:srgbClr val="92D050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rand() </a:t>
            </a:r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function.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737C1A-D202-7FCF-F8E6-AB2C9BAEE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07057"/>
            <a:ext cx="4125118" cy="33569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F0CCCB-4C0F-09BF-D5D6-F28FF5522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3068960"/>
            <a:ext cx="4750103" cy="22060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D6FA68-5E49-0F8D-913A-A50383CB3D2B}"/>
              </a:ext>
            </a:extLst>
          </p:cNvPr>
          <p:cNvSpPr txBox="1"/>
          <p:nvPr/>
        </p:nvSpPr>
        <p:spPr>
          <a:xfrm>
            <a:off x="6960096" y="1772816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Running the script, the flag itself is directly revealed!</a:t>
            </a:r>
          </a:p>
          <a:p>
            <a:endParaRPr lang="en-IN" sz="1200" dirty="0">
              <a:latin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r>
              <a:rPr lang="en-IN" sz="12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Flag: </a:t>
            </a:r>
            <a:r>
              <a:rPr lang="en-IN" sz="1200" dirty="0">
                <a:solidFill>
                  <a:srgbClr val="FFFF00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HTB{r4nd_1s_v3ry_pr3d1ct4bl3}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8616DA6-6FA3-E8DB-BDE0-ABE1B14A3067}"/>
              </a:ext>
            </a:extLst>
          </p:cNvPr>
          <p:cNvCxnSpPr/>
          <p:nvPr/>
        </p:nvCxnSpPr>
        <p:spPr>
          <a:xfrm>
            <a:off x="4532486" y="2348880"/>
            <a:ext cx="2427610" cy="2160240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58BB835-F1E0-ABDA-3E7E-A57D7E678649}"/>
              </a:ext>
            </a:extLst>
          </p:cNvPr>
          <p:cNvCxnSpPr/>
          <p:nvPr/>
        </p:nvCxnSpPr>
        <p:spPr>
          <a:xfrm rot="10800000" flipV="1">
            <a:off x="4532486" y="0"/>
            <a:ext cx="1419498" cy="1196752"/>
          </a:xfrm>
          <a:prstGeom prst="bentConnector3">
            <a:avLst>
              <a:gd name="adj1" fmla="val 49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991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9C50E-6FB4-0391-6611-941E6A341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86615B-91CB-7F34-978A-980F59DAB7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29" y="-99392"/>
            <a:ext cx="12940141" cy="6984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25C6A-0488-326D-4173-F855BDEFE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31709"/>
            <a:ext cx="6300192" cy="1143000"/>
          </a:xfrm>
        </p:spPr>
        <p:txBody>
          <a:bodyPr/>
          <a:lstStyle/>
          <a:p>
            <a:r>
              <a:rPr lang="en-IN" dirty="0"/>
              <a:t>Key take-aways from this problem:</a:t>
            </a:r>
            <a:endParaRPr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B41C8C-63B7-CF24-0161-80FD2F8A10B8}"/>
              </a:ext>
            </a:extLst>
          </p:cNvPr>
          <p:cNvSpPr txBox="1"/>
          <p:nvPr/>
        </p:nvSpPr>
        <p:spPr>
          <a:xfrm>
            <a:off x="1127448" y="2499861"/>
            <a:ext cx="53640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</a:t>
            </a:r>
            <a:r>
              <a:rPr lang="en-IN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rand()</a:t>
            </a:r>
            <a:r>
              <a:rPr lang="en-IN" dirty="0">
                <a:latin typeface="Cascadia Code" panose="020B0609020000020004" pitchFamily="49" charset="0"/>
                <a:cs typeface="Cascadia Code" panose="020B0609020000020004" pitchFamily="49" charset="0"/>
              </a:rPr>
              <a:t> gives same output for the same seed.</a:t>
            </a:r>
          </a:p>
          <a:p>
            <a:endParaRPr lang="en-IN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dirty="0">
                <a:latin typeface="Cascadia Code" panose="020B0609020000020004" pitchFamily="49" charset="0"/>
                <a:cs typeface="Cascadia Code" panose="020B0609020000020004" pitchFamily="49" charset="0"/>
              </a:rPr>
              <a:t> use of </a:t>
            </a: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pwn</a:t>
            </a:r>
            <a:r>
              <a:rPr lang="en-IN" dirty="0">
                <a:latin typeface="Cascadia Code" panose="020B0609020000020004" pitchFamily="49" charset="0"/>
                <a:cs typeface="Cascadia Code" panose="020B0609020000020004" pitchFamily="49" charset="0"/>
              </a:rPr>
              <a:t> library to extract specific data from a binary</a:t>
            </a:r>
          </a:p>
          <a:p>
            <a:endParaRPr lang="en-IN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brute-forcing</a:t>
            </a:r>
            <a:r>
              <a:rPr lang="en-IN" dirty="0">
                <a:latin typeface="Cascadia Code" panose="020B0609020000020004" pitchFamily="49" charset="0"/>
                <a:cs typeface="Cascadia Code" panose="020B0609020000020004" pitchFamily="49" charset="0"/>
              </a:rPr>
              <a:t> such a problem is not a wise approach.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IN" dirty="0">
              <a:latin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33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9AE9B-33B1-CE62-E132-0C353FCA5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5CE68EB-1A7D-D913-A76B-87C8C2146C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819472"/>
            <a:ext cx="12216680" cy="8133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48BC4B-094C-2780-FFF4-945BF7ACF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4704"/>
            <a:ext cx="9144000" cy="1143000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Resources</a:t>
            </a:r>
            <a:r>
              <a:rPr lang="en-IN" dirty="0"/>
              <a:t> used:</a:t>
            </a:r>
            <a:endParaRPr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537085-CFC6-6F34-8E45-7238C9521BE9}"/>
              </a:ext>
            </a:extLst>
          </p:cNvPr>
          <p:cNvSpPr txBox="1"/>
          <p:nvPr/>
        </p:nvSpPr>
        <p:spPr>
          <a:xfrm>
            <a:off x="1596008" y="2060848"/>
            <a:ext cx="7308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b="1" dirty="0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Ghidra</a:t>
            </a:r>
            <a:r>
              <a:rPr lang="en-IN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 for disassembly, Decompilation</a:t>
            </a:r>
          </a:p>
          <a:p>
            <a:endParaRPr lang="en-IN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b="1" dirty="0">
                <a:solidFill>
                  <a:srgbClr val="92D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HackTheBox</a:t>
            </a:r>
            <a:r>
              <a:rPr lang="en-IN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 for the challenge.</a:t>
            </a:r>
          </a:p>
          <a:p>
            <a:endParaRPr lang="en-IN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binqqer.com</a:t>
            </a:r>
            <a:r>
              <a:rPr lang="en-IN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 and </a:t>
            </a:r>
            <a:r>
              <a:rPr lang="en-IN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medium.com</a:t>
            </a:r>
            <a:r>
              <a:rPr lang="en-IN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 for problem writeups.</a:t>
            </a:r>
          </a:p>
        </p:txBody>
      </p:sp>
    </p:spTree>
    <p:extLst>
      <p:ext uri="{BB962C8B-B14F-4D97-AF65-F5344CB8AC3E}">
        <p14:creationId xmlns:p14="http://schemas.microsoft.com/office/powerpoint/2010/main" val="182687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DB4B8C-652F-1CF8-6441-0CC37779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484784"/>
            <a:ext cx="12192000" cy="6107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 Hacking?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1988840"/>
            <a:ext cx="6400800" cy="4107160"/>
          </a:xfrm>
        </p:spPr>
        <p:txBody>
          <a:bodyPr/>
          <a:lstStyle/>
          <a:p>
            <a:r>
              <a:rPr lang="en-IN" b="1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 shield </a:t>
            </a:r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tx1"/>
                </a:solidFill>
              </a:rPr>
              <a:t>Cybersecurity protects our digital world—devices, networks, and data—from cyber threats like hackers and malware, much like a multi-layered fortress.</a:t>
            </a:r>
          </a:p>
          <a:p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is done to protect? </a:t>
            </a:r>
            <a:r>
              <a:rPr lang="en-US" sz="1800" b="1" dirty="0">
                <a:solidFill>
                  <a:schemeClr val="tx1"/>
                </a:solidFill>
              </a:rPr>
              <a:t>Various fields such as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network security </a:t>
            </a:r>
            <a:r>
              <a:rPr lang="en-US" sz="1800" b="1" dirty="0">
                <a:solidFill>
                  <a:schemeClr val="tx1"/>
                </a:solidFill>
              </a:rPr>
              <a:t>(guarding data in transit),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application security </a:t>
            </a:r>
            <a:r>
              <a:rPr lang="en-US" sz="1800" b="1" dirty="0">
                <a:solidFill>
                  <a:schemeClr val="tx1"/>
                </a:solidFill>
              </a:rPr>
              <a:t>(securing software),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endpoint security </a:t>
            </a:r>
            <a:r>
              <a:rPr lang="en-US" sz="1800" b="1" dirty="0">
                <a:solidFill>
                  <a:schemeClr val="tx1"/>
                </a:solidFill>
              </a:rPr>
              <a:t>(protecting individual devices), and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incident response </a:t>
            </a:r>
            <a:r>
              <a:rPr lang="en-US" sz="1800" b="1" dirty="0">
                <a:solidFill>
                  <a:schemeClr val="tx1"/>
                </a:solidFill>
              </a:rPr>
              <a:t>(swiftly countering breaches) comes under the field of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CyberSec</a:t>
            </a:r>
            <a:r>
              <a:rPr lang="en-US" sz="1800" b="1" dirty="0">
                <a:solidFill>
                  <a:schemeClr val="tx1"/>
                </a:solidFill>
              </a:rPr>
              <a:t>.</a:t>
            </a:r>
          </a:p>
          <a:p>
            <a:r>
              <a:rPr lang="en-US" sz="1800" b="1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Ever-Evolving Battle</a:t>
            </a:r>
            <a:r>
              <a:rPr lang="en-US" sz="1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 </a:t>
            </a:r>
            <a:r>
              <a:rPr lang="en-US" sz="1800" b="1" dirty="0">
                <a:solidFill>
                  <a:schemeClr val="tx1"/>
                </a:solidFill>
              </a:rPr>
              <a:t>Cybersecurity is a dynamic field where constant innovation meets creative defense strategies as new threats emerge and defenses adapt in real time.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Hacking is the practice of exploring computer systems to understand their inner workings and uncover vulnerabilities.</a:t>
            </a:r>
          </a:p>
          <a:p>
            <a:endParaRPr lang="en-US" dirty="0"/>
          </a:p>
          <a:p>
            <a:r>
              <a:rPr lang="en-US" dirty="0"/>
              <a:t>It is about pushing technological boundaries and continuously evolving in the digital landscape.</a:t>
            </a:r>
          </a:p>
          <a:p>
            <a:endParaRPr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36FA8A-1E08-CF6E-B33F-3AFF76E0A832}"/>
              </a:ext>
            </a:extLst>
          </p:cNvPr>
          <p:cNvSpPr txBox="1">
            <a:spLocks/>
          </p:cNvSpPr>
          <p:nvPr/>
        </p:nvSpPr>
        <p:spPr>
          <a:xfrm>
            <a:off x="760412" y="457200"/>
            <a:ext cx="9907588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Basics of CyberSecurity: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B7CC1-1B61-AEEE-D9FD-0816A40C37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38994" y="-603448"/>
            <a:ext cx="12192000" cy="536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60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6DF58C7-84D7-78B8-86F7-28A9FB88E3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777" y="0"/>
            <a:ext cx="6366221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624682-0A9B-2614-0F58-DEEC9CF410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82"/>
            <a:ext cx="7366745" cy="6795117"/>
          </a:xfrm>
          <a:prstGeom prst="rect">
            <a:avLst/>
          </a:prstGeom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574C57B3-8979-ACA1-2E13-D7162401351F}"/>
              </a:ext>
            </a:extLst>
          </p:cNvPr>
          <p:cNvSpPr txBox="1">
            <a:spLocks/>
          </p:cNvSpPr>
          <p:nvPr/>
        </p:nvSpPr>
        <p:spPr>
          <a:xfrm>
            <a:off x="623392" y="454203"/>
            <a:ext cx="9144000" cy="1143000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b="1" dirty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Threats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33B28-21F6-EBF9-642B-716CC159C9CB}"/>
              </a:ext>
            </a:extLst>
          </p:cNvPr>
          <p:cNvSpPr txBox="1"/>
          <p:nvPr/>
        </p:nvSpPr>
        <p:spPr>
          <a:xfrm>
            <a:off x="623392" y="4929842"/>
            <a:ext cx="273630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In 2009</a:t>
            </a:r>
            <a:r>
              <a:rPr lang="en-US" sz="1500" dirty="0"/>
              <a:t>, attackers exploited a SQL injection vulnerability at Heartland Payment Systems, gaining access to millions of </a:t>
            </a:r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credit card records </a:t>
            </a:r>
            <a:r>
              <a:rPr lang="en-US" sz="1500" dirty="0"/>
              <a:t>by manipulating input fields.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A0B4D-D1C0-3A0F-7399-C2178256FC99}"/>
              </a:ext>
            </a:extLst>
          </p:cNvPr>
          <p:cNvSpPr txBox="1"/>
          <p:nvPr/>
        </p:nvSpPr>
        <p:spPr>
          <a:xfrm>
            <a:off x="623392" y="3546030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Injection Attacks: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4C12A-D0AD-FF22-4C30-8ADD0D82180B}"/>
              </a:ext>
            </a:extLst>
          </p:cNvPr>
          <p:cNvSpPr txBox="1"/>
          <p:nvPr/>
        </p:nvSpPr>
        <p:spPr>
          <a:xfrm>
            <a:off x="623392" y="3906395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r>
              <a:rPr lang="en-US" sz="1200" kern="1200" dirty="0">
                <a:solidFill>
                  <a:srgbClr val="FFFFFF"/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SQL and XSS injection  to manipulate databases or web apps.</a:t>
            </a:r>
            <a:endParaRPr lang="en-IN" sz="120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0D9A8-05A2-1A79-2BFD-5318CD22A7BA}"/>
              </a:ext>
            </a:extLst>
          </p:cNvPr>
          <p:cNvSpPr txBox="1"/>
          <p:nvPr/>
        </p:nvSpPr>
        <p:spPr>
          <a:xfrm>
            <a:off x="4079776" y="2420888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1200" dirty="0">
                <a:solidFill>
                  <a:schemeClr val="accent5">
                    <a:lumMod val="7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Malware &amp; Ransomware: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306044-E4A8-CFB3-2365-214F339A3D29}"/>
              </a:ext>
            </a:extLst>
          </p:cNvPr>
          <p:cNvSpPr txBox="1"/>
          <p:nvPr/>
        </p:nvSpPr>
        <p:spPr>
          <a:xfrm>
            <a:off x="4079776" y="2790220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ndara" panose="020E0502030303020204" pitchFamily="34" charset="0"/>
              </a:rPr>
              <a:t>V</a:t>
            </a:r>
            <a:r>
              <a:rPr lang="en-US" sz="1200" kern="1200" dirty="0">
                <a:effectLst/>
                <a:latin typeface="Candara" panose="020E0502030303020204" pitchFamily="34" charset="0"/>
                <a:ea typeface="+mn-ea"/>
                <a:cs typeface="+mn-cs"/>
              </a:rPr>
              <a:t>iruses or Ransomware can cripple systems by corrupting data or locking files until a ransom is paid.</a:t>
            </a:r>
            <a:endParaRPr lang="en-IN" sz="1200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CF145-D68B-A332-B7B3-2EFD2BF41399}"/>
              </a:ext>
            </a:extLst>
          </p:cNvPr>
          <p:cNvSpPr txBox="1"/>
          <p:nvPr/>
        </p:nvSpPr>
        <p:spPr>
          <a:xfrm>
            <a:off x="4079776" y="3804700"/>
            <a:ext cx="2736304" cy="1523494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WannaCry (2017), </a:t>
            </a:r>
            <a:r>
              <a:rPr lang="en-US" sz="1500" dirty="0"/>
              <a:t>Exploited a Windows vulnerability to </a:t>
            </a:r>
            <a:r>
              <a:rPr lang="en-US" sz="1500" dirty="0">
                <a:solidFill>
                  <a:srgbClr val="FF0000"/>
                </a:solidFill>
              </a:rPr>
              <a:t>lock up computers</a:t>
            </a:r>
            <a:r>
              <a:rPr lang="en-US" sz="1500" dirty="0"/>
              <a:t> worldwide, notably disrupting the UK's NHS and costing billions in losses.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6DE81C-B4B8-51BB-929D-38A911365FE0}"/>
              </a:ext>
            </a:extLst>
          </p:cNvPr>
          <p:cNvSpPr txBox="1"/>
          <p:nvPr/>
        </p:nvSpPr>
        <p:spPr>
          <a:xfrm>
            <a:off x="7715672" y="1196752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DDoS Attacks: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1124BC-492D-BE8E-CCD7-9B5A9B3A3C05}"/>
              </a:ext>
            </a:extLst>
          </p:cNvPr>
          <p:cNvSpPr txBox="1"/>
          <p:nvPr/>
        </p:nvSpPr>
        <p:spPr>
          <a:xfrm>
            <a:off x="7715672" y="1606170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Overloading networks with excessive traffic can shut down services, resulting in lost revenue and tarnished reputations.</a:t>
            </a:r>
            <a:endParaRPr lang="en-IN" sz="1200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CAD4DE-6BE9-CE21-8B55-174CAE984150}"/>
              </a:ext>
            </a:extLst>
          </p:cNvPr>
          <p:cNvSpPr txBox="1"/>
          <p:nvPr/>
        </p:nvSpPr>
        <p:spPr>
          <a:xfrm>
            <a:off x="7715672" y="2618926"/>
            <a:ext cx="2952328" cy="1985159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GitHub DDoS Attack (2018), </a:t>
            </a:r>
            <a:r>
              <a:rPr lang="en-US" sz="1500" dirty="0"/>
              <a:t>In one of the largest DDoS events, GitHub was hit by an amplified attack peaking at 1.35 Tbps that led to a brief but </a:t>
            </a:r>
            <a:r>
              <a:rPr lang="en-US" sz="1500" dirty="0">
                <a:solidFill>
                  <a:srgbClr val="FF0000"/>
                </a:solidFill>
              </a:rPr>
              <a:t>critical service disruption</a:t>
            </a:r>
            <a:r>
              <a:rPr lang="en-US" sz="1500" dirty="0"/>
              <a:t>, stalling code deployments and impacting developers worldwide.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4D46B-96EC-24CD-42A5-CC1F987CF4F0}"/>
              </a:ext>
            </a:extLst>
          </p:cNvPr>
          <p:cNvSpPr/>
          <p:nvPr/>
        </p:nvSpPr>
        <p:spPr>
          <a:xfrm>
            <a:off x="623392" y="4929842"/>
            <a:ext cx="2808312" cy="1523494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AEB6ECD-B2EF-5BCF-077B-81D6900ACBAA}"/>
              </a:ext>
            </a:extLst>
          </p:cNvPr>
          <p:cNvCxnSpPr>
            <a:stCxn id="5" idx="1"/>
            <a:endCxn id="3" idx="1"/>
          </p:cNvCxnSpPr>
          <p:nvPr/>
        </p:nvCxnSpPr>
        <p:spPr>
          <a:xfrm rot="10800000" flipV="1">
            <a:off x="623392" y="3746085"/>
            <a:ext cx="12700" cy="1945504"/>
          </a:xfrm>
          <a:prstGeom prst="bentConnector3">
            <a:avLst>
              <a:gd name="adj1" fmla="val 1800000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EF8751-7322-8D94-9681-EAFD7464ADE3}"/>
              </a:ext>
            </a:extLst>
          </p:cNvPr>
          <p:cNvSpPr/>
          <p:nvPr/>
        </p:nvSpPr>
        <p:spPr>
          <a:xfrm>
            <a:off x="551384" y="3679561"/>
            <a:ext cx="109479" cy="109479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36E229E-102A-4F46-A4C1-38A1E4C77291}"/>
              </a:ext>
            </a:extLst>
          </p:cNvPr>
          <p:cNvCxnSpPr/>
          <p:nvPr/>
        </p:nvCxnSpPr>
        <p:spPr>
          <a:xfrm rot="10800000" flipV="1">
            <a:off x="4079776" y="2631428"/>
            <a:ext cx="12700" cy="1945504"/>
          </a:xfrm>
          <a:prstGeom prst="bentConnector3">
            <a:avLst>
              <a:gd name="adj1" fmla="val 1800000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5898938B-0749-CA68-9E36-E1830F148EA3}"/>
              </a:ext>
            </a:extLst>
          </p:cNvPr>
          <p:cNvSpPr/>
          <p:nvPr/>
        </p:nvSpPr>
        <p:spPr>
          <a:xfrm>
            <a:off x="4007768" y="2564904"/>
            <a:ext cx="109479" cy="109479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ABAC6A1-9BEA-7284-9200-F41825B8A727}"/>
              </a:ext>
            </a:extLst>
          </p:cNvPr>
          <p:cNvCxnSpPr/>
          <p:nvPr/>
        </p:nvCxnSpPr>
        <p:spPr>
          <a:xfrm rot="10800000" flipV="1">
            <a:off x="7714713" y="1407292"/>
            <a:ext cx="12700" cy="1945504"/>
          </a:xfrm>
          <a:prstGeom prst="bentConnector3">
            <a:avLst>
              <a:gd name="adj1" fmla="val 1800000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45029BC-FB4F-C4CD-CE26-EEA4FC1E7171}"/>
              </a:ext>
            </a:extLst>
          </p:cNvPr>
          <p:cNvSpPr/>
          <p:nvPr/>
        </p:nvSpPr>
        <p:spPr>
          <a:xfrm>
            <a:off x="7642705" y="1340768"/>
            <a:ext cx="109479" cy="109479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180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EF238-27F6-4F18-BDB0-A8F1C4A79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0AF29D-7161-0EFF-EAAF-920DDF4374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" y="0"/>
            <a:ext cx="12288688" cy="685800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F3A7421-5F64-5D67-944F-EB48AED71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-459432"/>
            <a:ext cx="9144000" cy="1143000"/>
          </a:xfrm>
        </p:spPr>
        <p:txBody>
          <a:bodyPr>
            <a:normAutofit/>
          </a:bodyPr>
          <a:lstStyle/>
          <a:p>
            <a:r>
              <a:rPr lang="en-IN" sz="1800" dirty="0"/>
              <a:t>Coming to the point now ...</a:t>
            </a:r>
            <a:endParaRPr sz="18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DBA7750-E7BC-C7DA-6A12-468333DB5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988840"/>
            <a:ext cx="10801200" cy="4555232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Interactive Learning Environment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</a:t>
            </a:r>
            <a:r>
              <a:rPr lang="en-US" dirty="0"/>
              <a:t> CTFs are hands-on competitions where participants solve </a:t>
            </a:r>
            <a:r>
              <a:rPr lang="en-US" dirty="0">
                <a:solidFill>
                  <a:srgbClr val="FFC000"/>
                </a:solidFill>
              </a:rPr>
              <a:t>cybersecurity puzzles </a:t>
            </a:r>
            <a:r>
              <a:rPr lang="en-US" dirty="0"/>
              <a:t>by finding hidden "flags" within challenges.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Diverse Competition Formats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 </a:t>
            </a:r>
            <a:r>
              <a:rPr lang="en-US" dirty="0"/>
              <a:t>They include </a:t>
            </a:r>
            <a:r>
              <a:rPr lang="en-US" dirty="0">
                <a:solidFill>
                  <a:schemeClr val="accent5"/>
                </a:solidFill>
              </a:rPr>
              <a:t>Jeopardy-style contests </a:t>
            </a:r>
            <a:r>
              <a:rPr lang="en-US" dirty="0"/>
              <a:t>(solving independent puzzles in areas like web, crypto, and binary) and attack-defense rounds (simulating real-world system breaches and defenses).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Skill Integration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 </a:t>
            </a:r>
            <a:r>
              <a:rPr lang="en-US" dirty="0"/>
              <a:t>These events test a broad range of talents—from vulnerability discovery and exploit creation to toolkit development and operational security—merging theoretical concepts with practical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Real- World Relevance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 </a:t>
            </a:r>
            <a:r>
              <a:rPr lang="en-US" dirty="0"/>
              <a:t>Success in CTFs mirrors professional cybersecurity skills, providing valuable experience and acting as an indicator for potential job performance in the field.</a:t>
            </a:r>
          </a:p>
          <a:p>
            <a:endParaRPr dirty="0"/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B1D9D404-2AF8-339D-7730-50B1083F99B6}"/>
              </a:ext>
            </a:extLst>
          </p:cNvPr>
          <p:cNvSpPr txBox="1">
            <a:spLocks/>
          </p:cNvSpPr>
          <p:nvPr/>
        </p:nvSpPr>
        <p:spPr>
          <a:xfrm>
            <a:off x="4367808" y="11249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Capture the Flag!</a:t>
            </a:r>
          </a:p>
        </p:txBody>
      </p:sp>
    </p:spTree>
    <p:extLst>
      <p:ext uri="{BB962C8B-B14F-4D97-AF65-F5344CB8AC3E}">
        <p14:creationId xmlns:p14="http://schemas.microsoft.com/office/powerpoint/2010/main" val="124024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90B5A1-9DC2-93A1-1310-D9C18607FD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8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get into Capturing the Flags?</a:t>
            </a:r>
            <a:endParaRPr dirty="0"/>
          </a:p>
        </p:txBody>
      </p:sp>
      <p:graphicFrame>
        <p:nvGraphicFramePr>
          <p:cNvPr id="9" name="Content Placeholder 8" descr="Process list showing 4 titles with tasks  arranged one below the other and downward pointing arrows are used to indicate progression from title to task and from task to task. First title has 4 tasks, second title has 3, third has 2 and fourth has 2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603534"/>
              </p:ext>
            </p:extLst>
          </p:nvPr>
        </p:nvGraphicFramePr>
        <p:xfrm>
          <a:off x="1524000" y="1828800"/>
          <a:ext cx="9144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1F6ADD-EDB9-672A-800B-957B9AFDC090}"/>
              </a:ext>
            </a:extLst>
          </p:cNvPr>
          <p:cNvSpPr txBox="1"/>
          <p:nvPr/>
        </p:nvSpPr>
        <p:spPr>
          <a:xfrm>
            <a:off x="1703512" y="4437112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FFC000"/>
                </a:solidFill>
              </a:rPr>
              <a:t>Just an introduction is enough!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A1849F-C27E-5C9F-40C6-680446A2EEAF}"/>
              </a:ext>
            </a:extLst>
          </p:cNvPr>
          <p:cNvSpPr txBox="1"/>
          <p:nvPr/>
        </p:nvSpPr>
        <p:spPr>
          <a:xfrm>
            <a:off x="6456040" y="4406915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FFC000"/>
                </a:solidFill>
              </a:rPr>
              <a:t>Discord servers have your back!</a:t>
            </a:r>
          </a:p>
        </p:txBody>
      </p:sp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EE801-895A-4CFF-5390-B14192F2B1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-99392"/>
            <a:ext cx="9612560" cy="908433"/>
          </a:xfrm>
        </p:spPr>
        <p:txBody>
          <a:bodyPr>
            <a:normAutofit/>
          </a:bodyPr>
          <a:lstStyle/>
          <a:p>
            <a:r>
              <a:rPr lang="en-US" sz="2400" dirty="0"/>
              <a:t>Almost all the CTF challenges have the same structure:</a:t>
            </a:r>
          </a:p>
        </p:txBody>
      </p:sp>
      <p:graphicFrame>
        <p:nvGraphicFramePr>
          <p:cNvPr id="5" name="Content Placeholder 8" descr="Process list showing 4 titles with tasks  arranged one below the other and downward pointing arrows are used to indicate progression from title to task and from task to task. First title has 4 tasks, second title has 3, third has 2 and fourth has 2.">
            <a:extLst>
              <a:ext uri="{FF2B5EF4-FFF2-40B4-BE49-F238E27FC236}">
                <a16:creationId xmlns:a16="http://schemas.microsoft.com/office/drawing/2014/main" id="{45A2A70E-05BB-9CAF-4B09-FA0F11404B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8852525"/>
              </p:ext>
            </p:extLst>
          </p:nvPr>
        </p:nvGraphicFramePr>
        <p:xfrm>
          <a:off x="6744072" y="980728"/>
          <a:ext cx="6588224" cy="561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B9BA5A4-3436-2EEC-FBBE-8EE7003AD3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2000"/>
                    </a14:imgEffect>
                    <a14:imgEffect>
                      <a14:brightnessContrast bright="-38000"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5" y="1074585"/>
            <a:ext cx="3744416" cy="17742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B45A9-FE18-9B3D-A41E-8D1653D58F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6" y="5912715"/>
            <a:ext cx="3985556" cy="3966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FEBB7A-4697-E1C4-0A13-4EC981EF37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5" y="5085184"/>
            <a:ext cx="7743603" cy="7240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B20D64-5E31-CFA8-3299-8ED740694B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1" y="3038216"/>
            <a:ext cx="3762040" cy="17814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EBDDF3-D994-16F4-22CC-8BFBC82AE3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804" y="1043608"/>
            <a:ext cx="3956420" cy="3776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88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B6D56-5DE8-CCC4-1EDC-019737BA7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493D82-A68B-C0BA-E511-0864B987BB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90279DF-1C2E-BB2A-7F9E-89E5DE25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9524" y="569728"/>
            <a:ext cx="3127248" cy="1828800"/>
          </a:xfrm>
        </p:spPr>
        <p:txBody>
          <a:bodyPr/>
          <a:lstStyle/>
          <a:p>
            <a:r>
              <a:rPr lang="en-US" i="1" dirty="0"/>
              <a:t>Question 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D71B9C-7339-3489-A39B-5B484B703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052" y="2529139"/>
            <a:ext cx="3151905" cy="28592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F0D08D-FA1A-BC9F-1908-C9393A454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1415852"/>
            <a:ext cx="1068860" cy="44721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9FA718-C87E-992F-DDDE-1E8FBA544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5489029"/>
            <a:ext cx="1068860" cy="53225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6FA5837-FFC0-E52C-CC5A-FEA75736AF0F}"/>
              </a:ext>
            </a:extLst>
          </p:cNvPr>
          <p:cNvSpPr txBox="1">
            <a:spLocks/>
          </p:cNvSpPr>
          <p:nvPr/>
        </p:nvSpPr>
        <p:spPr>
          <a:xfrm>
            <a:off x="623392" y="70126"/>
            <a:ext cx="9144000" cy="10454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Challenges we face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EC363E7-D6A3-E160-1E85-5C560D747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360" y="1412776"/>
            <a:ext cx="7362359" cy="9552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F34B3B-3521-6590-4FAC-24987130BA34}"/>
              </a:ext>
            </a:extLst>
          </p:cNvPr>
          <p:cNvSpPr txBox="1"/>
          <p:nvPr/>
        </p:nvSpPr>
        <p:spPr>
          <a:xfrm>
            <a:off x="244400" y="2398528"/>
            <a:ext cx="4950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accent2"/>
                </a:solidFill>
              </a:rPr>
              <a:t>Hashes</a:t>
            </a:r>
            <a:r>
              <a:rPr lang="en-IN" sz="1400" dirty="0">
                <a:solidFill>
                  <a:schemeClr val="tx2"/>
                </a:solidFill>
              </a:rPr>
              <a:t> to crack and get the correct passwords...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1A40F18-184F-F4B0-BC89-86F7E9A95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0" y="2708920"/>
            <a:ext cx="4404328" cy="17505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D62857-E9D4-320E-DA1C-5D85E92F78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544" y="2698763"/>
            <a:ext cx="2856176" cy="17607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FE42423-224B-350F-6FBB-A424D79790C6}"/>
              </a:ext>
            </a:extLst>
          </p:cNvPr>
          <p:cNvSpPr txBox="1"/>
          <p:nvPr/>
        </p:nvSpPr>
        <p:spPr>
          <a:xfrm>
            <a:off x="335360" y="4498333"/>
            <a:ext cx="4950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tx2"/>
                </a:solidFill>
              </a:rPr>
              <a:t>Analyzing </a:t>
            </a:r>
            <a:r>
              <a:rPr lang="en-IN" sz="1400" dirty="0">
                <a:solidFill>
                  <a:schemeClr val="accent2"/>
                </a:solidFill>
              </a:rPr>
              <a:t>disassembled code </a:t>
            </a:r>
            <a:r>
              <a:rPr lang="en-IN" sz="1400" dirty="0">
                <a:solidFill>
                  <a:schemeClr val="tx2"/>
                </a:solidFill>
              </a:rPr>
              <a:t>from binaries/executables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2CC644-A141-DFF5-1FDF-52AA3A846E85}"/>
              </a:ext>
            </a:extLst>
          </p:cNvPr>
          <p:cNvSpPr txBox="1"/>
          <p:nvPr/>
        </p:nvSpPr>
        <p:spPr>
          <a:xfrm>
            <a:off x="4799856" y="4489375"/>
            <a:ext cx="2897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tx2"/>
                </a:solidFill>
              </a:rPr>
              <a:t>Understanding </a:t>
            </a:r>
            <a:r>
              <a:rPr lang="en-IN" sz="1400" dirty="0">
                <a:solidFill>
                  <a:schemeClr val="accent2"/>
                </a:solidFill>
              </a:rPr>
              <a:t>decompiled code</a:t>
            </a:r>
            <a:r>
              <a:rPr lang="en-IN" sz="1400" dirty="0">
                <a:solidFill>
                  <a:schemeClr val="tx2"/>
                </a:solidFill>
              </a:rPr>
              <a:t> to </a:t>
            </a:r>
            <a:r>
              <a:rPr lang="en-IN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reverse engineer </a:t>
            </a:r>
            <a:r>
              <a:rPr lang="en-IN" sz="1400" dirty="0">
                <a:solidFill>
                  <a:schemeClr val="tx2"/>
                </a:solidFill>
              </a:rPr>
              <a:t>the algorithm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C2CC87-D404-F928-F8F8-B83E219E1FCA}"/>
              </a:ext>
            </a:extLst>
          </p:cNvPr>
          <p:cNvSpPr txBox="1"/>
          <p:nvPr/>
        </p:nvSpPr>
        <p:spPr>
          <a:xfrm>
            <a:off x="487760" y="5641503"/>
            <a:ext cx="4950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#Add one more screenshot from some new challenge type. Maybe </a:t>
            </a:r>
            <a:r>
              <a:rPr lang="en-IN" sz="1400" dirty="0">
                <a:solidFill>
                  <a:srgbClr val="C09700"/>
                </a:solidFill>
              </a:rPr>
              <a:t>crypto</a:t>
            </a:r>
            <a:r>
              <a:rPr lang="en-IN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or, </a:t>
            </a:r>
            <a:r>
              <a:rPr lang="en-IN" sz="1400" dirty="0">
                <a:solidFill>
                  <a:srgbClr val="C09700"/>
                </a:solidFill>
              </a:rPr>
              <a:t>Web</a:t>
            </a:r>
            <a:r>
              <a:rPr lang="en-IN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0170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9C8253-F9AD-AEB2-6D9D-89B7F7ABE5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796"/>
            <a:ext cx="12249547" cy="6865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4ACD92-F8AF-E74E-30AA-C2B9518A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64" y="341950"/>
            <a:ext cx="9756576" cy="1143000"/>
          </a:xfrm>
        </p:spPr>
        <p:txBody>
          <a:bodyPr/>
          <a:lstStyle/>
          <a:p>
            <a:r>
              <a:rPr lang="en-IN" dirty="0">
                <a:latin typeface="Bookman Old Style" panose="02050604050505020204" pitchFamily="18" charset="0"/>
              </a:rPr>
              <a:t>Reverse Engineering (RE): </a:t>
            </a:r>
            <a:r>
              <a:rPr lang="en-IN" dirty="0"/>
              <a:t>A useful skill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9261617-5351-6BD1-A4BF-5FF8A48946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8566423"/>
              </p:ext>
            </p:extLst>
          </p:nvPr>
        </p:nvGraphicFramePr>
        <p:xfrm>
          <a:off x="257582" y="2780928"/>
          <a:ext cx="3750186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DF194FE-8B8D-EE51-1C47-1D37B60DEDCA}"/>
              </a:ext>
            </a:extLst>
          </p:cNvPr>
          <p:cNvSpPr txBox="1"/>
          <p:nvPr/>
        </p:nvSpPr>
        <p:spPr>
          <a:xfrm>
            <a:off x="1271464" y="1616161"/>
            <a:ext cx="9756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 of the more interesting and difficult type of challenge in RE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Provided a piece of code or any binary/exe file, the task would be to find out how it works modify or reverse the process to accomplish certain things (like obtaining a flag).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AC241EF7-D5A2-932F-BE90-A0ACD485E7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6222368"/>
              </p:ext>
            </p:extLst>
          </p:nvPr>
        </p:nvGraphicFramePr>
        <p:xfrm>
          <a:off x="3935760" y="4653136"/>
          <a:ext cx="4242702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B9757E77-45DB-5AFA-2E7C-19FDB5B1A1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7502581"/>
              </p:ext>
            </p:extLst>
          </p:nvPr>
        </p:nvGraphicFramePr>
        <p:xfrm>
          <a:off x="8178462" y="2780928"/>
          <a:ext cx="3750186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8D8D85-AB1D-A804-7E5E-3C866EE62F8F}"/>
              </a:ext>
            </a:extLst>
          </p:cNvPr>
          <p:cNvSpPr txBox="1"/>
          <p:nvPr/>
        </p:nvSpPr>
        <p:spPr>
          <a:xfrm>
            <a:off x="6533818" y="4869160"/>
            <a:ext cx="1650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92D050"/>
                </a:solidFill>
              </a:rPr>
              <a:t>Understanding Algorithms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2CE12-CB98-4F68-200F-9DCD6DF4B9ED}"/>
              </a:ext>
            </a:extLst>
          </p:cNvPr>
          <p:cNvSpPr txBox="1"/>
          <p:nvPr/>
        </p:nvSpPr>
        <p:spPr>
          <a:xfrm>
            <a:off x="10638274" y="3068960"/>
            <a:ext cx="1650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92D050"/>
                </a:solidFill>
              </a:rPr>
              <a:t>Bypassing Protection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9461E7-C8F7-6550-A0D0-B3C7B851BB9A}"/>
              </a:ext>
            </a:extLst>
          </p:cNvPr>
          <p:cNvSpPr txBox="1"/>
          <p:nvPr/>
        </p:nvSpPr>
        <p:spPr>
          <a:xfrm>
            <a:off x="4079776" y="3102059"/>
            <a:ext cx="3888432" cy="830997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Challenges may require reverse-engineering algorithms used in the program.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This could involve deciphering encryption methods, compression techniques, or custom logic.</a:t>
            </a:r>
            <a:endParaRPr lang="en-IN" sz="12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E83CEBB-008F-D174-3A77-0D28394CB1D6}"/>
              </a:ext>
            </a:extLst>
          </p:cNvPr>
          <p:cNvCxnSpPr>
            <a:stCxn id="10" idx="2"/>
          </p:cNvCxnSpPr>
          <p:nvPr/>
        </p:nvCxnSpPr>
        <p:spPr>
          <a:xfrm>
            <a:off x="6023992" y="3933056"/>
            <a:ext cx="0" cy="288032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2A6B12-AF35-0A85-2882-5CAFA2762FB0}"/>
              </a:ext>
            </a:extLst>
          </p:cNvPr>
          <p:cNvCxnSpPr/>
          <p:nvPr/>
        </p:nvCxnSpPr>
        <p:spPr>
          <a:xfrm>
            <a:off x="6023992" y="4221088"/>
            <a:ext cx="1512168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6F59E8-42F8-B866-12B6-D66CD7973D8E}"/>
              </a:ext>
            </a:extLst>
          </p:cNvPr>
          <p:cNvCxnSpPr/>
          <p:nvPr/>
        </p:nvCxnSpPr>
        <p:spPr>
          <a:xfrm>
            <a:off x="7536160" y="4221088"/>
            <a:ext cx="0" cy="542965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69F55A5-F761-B82D-C83B-3A1E9F68543D}"/>
              </a:ext>
            </a:extLst>
          </p:cNvPr>
          <p:cNvSpPr/>
          <p:nvPr/>
        </p:nvSpPr>
        <p:spPr>
          <a:xfrm>
            <a:off x="5951984" y="3933056"/>
            <a:ext cx="144016" cy="14401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01F68D-D83B-829F-0C98-1AA49FAFB14D}"/>
              </a:ext>
            </a:extLst>
          </p:cNvPr>
          <p:cNvSpPr txBox="1"/>
          <p:nvPr/>
        </p:nvSpPr>
        <p:spPr>
          <a:xfrm>
            <a:off x="8322478" y="5406315"/>
            <a:ext cx="3750186" cy="101566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Some challenges include anti-debugging mechanisms or obfuscation techniques.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We may be required to bypass these protections to analyze the program effectively.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E2BBE9E-014B-C0E2-E2E4-8B8FFB413C26}"/>
              </a:ext>
            </a:extLst>
          </p:cNvPr>
          <p:cNvCxnSpPr/>
          <p:nvPr/>
        </p:nvCxnSpPr>
        <p:spPr>
          <a:xfrm>
            <a:off x="11496600" y="3715291"/>
            <a:ext cx="0" cy="1297885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7BCDE95-1E7B-F44B-DC57-2A3B03E6E9AC}"/>
              </a:ext>
            </a:extLst>
          </p:cNvPr>
          <p:cNvCxnSpPr/>
          <p:nvPr/>
        </p:nvCxnSpPr>
        <p:spPr>
          <a:xfrm flipH="1">
            <a:off x="9480376" y="5013176"/>
            <a:ext cx="2016224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49EE361-D7F0-2B77-8D35-E754F17E4312}"/>
              </a:ext>
            </a:extLst>
          </p:cNvPr>
          <p:cNvCxnSpPr/>
          <p:nvPr/>
        </p:nvCxnSpPr>
        <p:spPr>
          <a:xfrm>
            <a:off x="9480376" y="5013176"/>
            <a:ext cx="0" cy="393139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FE985B5-DF29-F273-B5AD-2B3C16E82D23}"/>
              </a:ext>
            </a:extLst>
          </p:cNvPr>
          <p:cNvSpPr/>
          <p:nvPr/>
        </p:nvSpPr>
        <p:spPr>
          <a:xfrm>
            <a:off x="9408368" y="5301208"/>
            <a:ext cx="144016" cy="14401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03A90B-1EB2-FDF7-4B38-A6E0C005168B}"/>
              </a:ext>
            </a:extLst>
          </p:cNvPr>
          <p:cNvSpPr txBox="1"/>
          <p:nvPr/>
        </p:nvSpPr>
        <p:spPr>
          <a:xfrm>
            <a:off x="119336" y="5405872"/>
            <a:ext cx="3750186" cy="830997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Participants are provided with a compiled program (e.g., .exe , .bin , or .elf files).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goal is to understand the program's functionality without access to its source code.</a:t>
            </a:r>
            <a:endParaRPr lang="en-IN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F2F21E-1055-E9D3-89D6-CC8CEB4BB2E7}"/>
              </a:ext>
            </a:extLst>
          </p:cNvPr>
          <p:cNvCxnSpPr>
            <a:cxnSpLocks/>
          </p:cNvCxnSpPr>
          <p:nvPr/>
        </p:nvCxnSpPr>
        <p:spPr>
          <a:xfrm>
            <a:off x="3575720" y="3573016"/>
            <a:ext cx="0" cy="129614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0412C5-8CE7-B1CE-5C30-9ED0E213FB32}"/>
              </a:ext>
            </a:extLst>
          </p:cNvPr>
          <p:cNvCxnSpPr/>
          <p:nvPr/>
        </p:nvCxnSpPr>
        <p:spPr>
          <a:xfrm flipH="1">
            <a:off x="1271464" y="4869160"/>
            <a:ext cx="2304256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4DB10D8-26B5-DDDD-51D9-062E9D2250FC}"/>
              </a:ext>
            </a:extLst>
          </p:cNvPr>
          <p:cNvCxnSpPr/>
          <p:nvPr/>
        </p:nvCxnSpPr>
        <p:spPr>
          <a:xfrm>
            <a:off x="1271464" y="4869160"/>
            <a:ext cx="0" cy="536712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783A1958-67E7-CC91-02D7-65CCD4212D96}"/>
              </a:ext>
            </a:extLst>
          </p:cNvPr>
          <p:cNvSpPr/>
          <p:nvPr/>
        </p:nvSpPr>
        <p:spPr>
          <a:xfrm>
            <a:off x="1199456" y="5301208"/>
            <a:ext cx="144016" cy="14401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96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0D9D47-62C2-50CF-65EA-2EC30F6190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84" y="-27384"/>
            <a:ext cx="12247068" cy="6858000"/>
          </a:xfrm>
          <a:prstGeom prst="rect">
            <a:avLst/>
          </a:prstGeom>
        </p:spPr>
      </p:pic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C0E38D29-E8DA-E95E-0D10-FC27D42AC409}"/>
              </a:ext>
            </a:extLst>
          </p:cNvPr>
          <p:cNvCxnSpPr>
            <a:cxnSpLocks/>
            <a:stCxn id="124" idx="2"/>
          </p:cNvCxnSpPr>
          <p:nvPr/>
        </p:nvCxnSpPr>
        <p:spPr>
          <a:xfrm rot="10800000" flipH="1">
            <a:off x="9029599" y="3120110"/>
            <a:ext cx="137737" cy="2262806"/>
          </a:xfrm>
          <a:prstGeom prst="bentConnector4">
            <a:avLst>
              <a:gd name="adj1" fmla="val -165968"/>
              <a:gd name="adj2" fmla="val 50675"/>
            </a:avLst>
          </a:prstGeom>
          <a:ln w="317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AB7D4F06-877D-B546-36AF-429E027F0465}"/>
              </a:ext>
            </a:extLst>
          </p:cNvPr>
          <p:cNvCxnSpPr>
            <a:cxnSpLocks/>
            <a:stCxn id="126" idx="2"/>
          </p:cNvCxnSpPr>
          <p:nvPr/>
        </p:nvCxnSpPr>
        <p:spPr>
          <a:xfrm rot="10800000" flipH="1">
            <a:off x="8871287" y="3100158"/>
            <a:ext cx="292946" cy="2738172"/>
          </a:xfrm>
          <a:prstGeom prst="bentConnector4">
            <a:avLst>
              <a:gd name="adj1" fmla="val -78035"/>
              <a:gd name="adj2" fmla="val 64009"/>
            </a:avLst>
          </a:prstGeom>
          <a:ln w="317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C2580FB0-AF0E-60B6-AE6D-05121D7DB513}"/>
              </a:ext>
            </a:extLst>
          </p:cNvPr>
          <p:cNvCxnSpPr>
            <a:cxnSpLocks/>
            <a:stCxn id="125" idx="2"/>
          </p:cNvCxnSpPr>
          <p:nvPr/>
        </p:nvCxnSpPr>
        <p:spPr>
          <a:xfrm rot="10800000" flipH="1">
            <a:off x="8736478" y="3065237"/>
            <a:ext cx="418227" cy="3242225"/>
          </a:xfrm>
          <a:prstGeom prst="bentConnector4">
            <a:avLst>
              <a:gd name="adj1" fmla="val -54659"/>
              <a:gd name="adj2" fmla="val 73973"/>
            </a:avLst>
          </a:prstGeom>
          <a:ln w="317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5EB28BD1-E3C3-4F22-2D0A-A37265DC72C7}"/>
              </a:ext>
            </a:extLst>
          </p:cNvPr>
          <p:cNvCxnSpPr>
            <a:cxnSpLocks/>
            <a:stCxn id="99" idx="2"/>
          </p:cNvCxnSpPr>
          <p:nvPr/>
        </p:nvCxnSpPr>
        <p:spPr>
          <a:xfrm rot="10800000" flipH="1">
            <a:off x="842446" y="2204864"/>
            <a:ext cx="137737" cy="2262806"/>
          </a:xfrm>
          <a:prstGeom prst="bentConnector4">
            <a:avLst>
              <a:gd name="adj1" fmla="val -165968"/>
              <a:gd name="adj2" fmla="val 50675"/>
            </a:avLst>
          </a:prstGeom>
          <a:ln w="317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D81D2A97-CD93-8583-08E1-AE283D7EDF93}"/>
              </a:ext>
            </a:extLst>
          </p:cNvPr>
          <p:cNvCxnSpPr>
            <a:cxnSpLocks/>
            <a:stCxn id="100" idx="2"/>
          </p:cNvCxnSpPr>
          <p:nvPr/>
        </p:nvCxnSpPr>
        <p:spPr>
          <a:xfrm rot="10800000" flipH="1">
            <a:off x="687309" y="2202881"/>
            <a:ext cx="292946" cy="2738172"/>
          </a:xfrm>
          <a:prstGeom prst="bentConnector4">
            <a:avLst>
              <a:gd name="adj1" fmla="val -78035"/>
              <a:gd name="adj2" fmla="val 64009"/>
            </a:avLst>
          </a:prstGeom>
          <a:ln w="317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7BFE206A-3E24-D2B1-E3CA-FEE506C8DDB9}"/>
              </a:ext>
            </a:extLst>
          </p:cNvPr>
          <p:cNvCxnSpPr>
            <a:cxnSpLocks/>
            <a:stCxn id="101" idx="2"/>
          </p:cNvCxnSpPr>
          <p:nvPr/>
        </p:nvCxnSpPr>
        <p:spPr>
          <a:xfrm rot="10800000" flipH="1">
            <a:off x="565200" y="2202885"/>
            <a:ext cx="418227" cy="3242225"/>
          </a:xfrm>
          <a:prstGeom prst="bentConnector4">
            <a:avLst>
              <a:gd name="adj1" fmla="val -54659"/>
              <a:gd name="adj2" fmla="val 73973"/>
            </a:avLst>
          </a:prstGeom>
          <a:ln w="317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68" y="-18256"/>
            <a:ext cx="9144000" cy="1143000"/>
          </a:xfrm>
        </p:spPr>
        <p:txBody>
          <a:bodyPr/>
          <a:lstStyle/>
          <a:p>
            <a:r>
              <a:rPr lang="en-IN" dirty="0"/>
              <a:t>Common tools used for RE: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C555C32-CBDF-B8CA-B6F4-4A8567FCF3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3523563"/>
              </p:ext>
            </p:extLst>
          </p:nvPr>
        </p:nvGraphicFramePr>
        <p:xfrm>
          <a:off x="-288811" y="1628801"/>
          <a:ext cx="5592723" cy="230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A5CE7B9-A617-4009-9E65-FFB570C59F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4475805"/>
              </p:ext>
            </p:extLst>
          </p:nvPr>
        </p:nvGraphicFramePr>
        <p:xfrm>
          <a:off x="7896200" y="2564904"/>
          <a:ext cx="5592723" cy="230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675D3DC-5D6F-D55D-1298-467B2E9F4A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7745340"/>
              </p:ext>
            </p:extLst>
          </p:nvPr>
        </p:nvGraphicFramePr>
        <p:xfrm>
          <a:off x="3143672" y="1628800"/>
          <a:ext cx="5592723" cy="230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0F08B1F-97C8-E115-A0EE-8E44670824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8491361"/>
              </p:ext>
            </p:extLst>
          </p:nvPr>
        </p:nvGraphicFramePr>
        <p:xfrm>
          <a:off x="1871429" y="4365105"/>
          <a:ext cx="5592723" cy="230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C650216-199F-1566-10C8-505691D7577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1" y="3099125"/>
            <a:ext cx="1676876" cy="6899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95FA89-386F-9846-4BBC-B0EDAA266086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337" y="2060848"/>
            <a:ext cx="817311" cy="8897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1A8E08-1582-3F73-85BA-0CD8501AD857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41" y="2060849"/>
            <a:ext cx="937003" cy="9670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0F782C-7C98-98A4-3627-815CCC72F4E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38" y="2207527"/>
            <a:ext cx="726566" cy="9214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36D59B-0F37-2279-EC90-29D454053566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915" y="2204864"/>
            <a:ext cx="889635" cy="8896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E2F2B4-F411-E5F7-D0F3-9CD45B0EAC45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483" y="3839830"/>
            <a:ext cx="1008112" cy="10081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F805D5-7223-E823-D10C-A685E1943961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758" y="4959352"/>
            <a:ext cx="1494087" cy="13885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5BB802F-62C1-94AD-BB92-20870DD9C7CC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240451" y="3058523"/>
            <a:ext cx="1008111" cy="100811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40E557-45DE-3CE1-31BB-4AA837DB8AA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639" y="2636912"/>
            <a:ext cx="1210294" cy="12102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A0C06A5-83C1-A1BC-8804-80E66513802D}"/>
              </a:ext>
            </a:extLst>
          </p:cNvPr>
          <p:cNvSpPr txBox="1"/>
          <p:nvPr/>
        </p:nvSpPr>
        <p:spPr>
          <a:xfrm>
            <a:off x="864096" y="4293096"/>
            <a:ext cx="2639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Converts binary code into assembly language.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CD28E0-1EF2-C31F-EDB7-23E01318091E}"/>
              </a:ext>
            </a:extLst>
          </p:cNvPr>
          <p:cNvSpPr txBox="1"/>
          <p:nvPr/>
        </p:nvSpPr>
        <p:spPr>
          <a:xfrm>
            <a:off x="736965" y="4777988"/>
            <a:ext cx="2639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Visualizes control flow and functions.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8335C3-FB5F-11FE-60F0-6DFF8D70AA2F}"/>
              </a:ext>
            </a:extLst>
          </p:cNvPr>
          <p:cNvSpPr txBox="1"/>
          <p:nvPr/>
        </p:nvSpPr>
        <p:spPr>
          <a:xfrm>
            <a:off x="576064" y="5282044"/>
            <a:ext cx="2639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Allows annotations for easier analysis.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418D50-51AE-322B-953F-91DC2435CD64}"/>
              </a:ext>
            </a:extLst>
          </p:cNvPr>
          <p:cNvSpPr txBox="1"/>
          <p:nvPr/>
        </p:nvSpPr>
        <p:spPr>
          <a:xfrm>
            <a:off x="7680955" y="620688"/>
            <a:ext cx="2639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Executes programs step-by-step in real time.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3F0624-429C-FB68-529D-A9487FA88C4E}"/>
              </a:ext>
            </a:extLst>
          </p:cNvPr>
          <p:cNvSpPr txBox="1"/>
          <p:nvPr/>
        </p:nvSpPr>
        <p:spPr>
          <a:xfrm>
            <a:off x="7680955" y="1177588"/>
            <a:ext cx="263961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IN" sz="1400" dirty="0"/>
              <a:t>Sets breakpoints and inspects memory and registers.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F23B2C-8E0F-6065-78C1-E6A480D7C21E}"/>
              </a:ext>
            </a:extLst>
          </p:cNvPr>
          <p:cNvSpPr txBox="1"/>
          <p:nvPr/>
        </p:nvSpPr>
        <p:spPr>
          <a:xfrm>
            <a:off x="9073008" y="5229200"/>
            <a:ext cx="2639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Converts binaries into high-level pseudocode.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597D9E-0830-B42A-F758-41D77A65921E}"/>
              </a:ext>
            </a:extLst>
          </p:cNvPr>
          <p:cNvSpPr txBox="1"/>
          <p:nvPr/>
        </p:nvSpPr>
        <p:spPr>
          <a:xfrm>
            <a:off x="8898334" y="5694928"/>
            <a:ext cx="2639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Highlights loops, conditionals and structures.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8E59B6-FA24-B072-EA7F-38994C25A9AF}"/>
              </a:ext>
            </a:extLst>
          </p:cNvPr>
          <p:cNvSpPr txBox="1"/>
          <p:nvPr/>
        </p:nvSpPr>
        <p:spPr>
          <a:xfrm>
            <a:off x="8801649" y="6146140"/>
            <a:ext cx="2639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Accelerates overall code comprehension.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63A18B-9DF1-EEDA-9C18-DE9E7735BA70}"/>
              </a:ext>
            </a:extLst>
          </p:cNvPr>
          <p:cNvSpPr txBox="1"/>
          <p:nvPr/>
        </p:nvSpPr>
        <p:spPr>
          <a:xfrm>
            <a:off x="7672901" y="1681644"/>
            <a:ext cx="263961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IN" sz="1400" dirty="0"/>
              <a:t>Helps bypass anti-debugging techniques.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5711BB6F-A037-2E85-55CC-94DDE7FDA605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6683088" y="777581"/>
            <a:ext cx="986912" cy="910527"/>
          </a:xfrm>
          <a:prstGeom prst="bentConnector3">
            <a:avLst/>
          </a:prstGeom>
          <a:ln w="317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3102665D-55A0-A1F9-EFE0-12EE4321DB02}"/>
              </a:ext>
            </a:extLst>
          </p:cNvPr>
          <p:cNvCxnSpPr>
            <a:cxnSpLocks/>
          </p:cNvCxnSpPr>
          <p:nvPr/>
        </p:nvCxnSpPr>
        <p:spPr>
          <a:xfrm flipV="1">
            <a:off x="6683088" y="1330102"/>
            <a:ext cx="1045195" cy="407789"/>
          </a:xfrm>
          <a:prstGeom prst="bentConnector3">
            <a:avLst>
              <a:gd name="adj1" fmla="val 59113"/>
            </a:avLst>
          </a:prstGeom>
          <a:ln w="317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136DF025-CF75-E2BA-1075-2DFDEFABCCFB}"/>
              </a:ext>
            </a:extLst>
          </p:cNvPr>
          <p:cNvCxnSpPr>
            <a:cxnSpLocks/>
          </p:cNvCxnSpPr>
          <p:nvPr/>
        </p:nvCxnSpPr>
        <p:spPr>
          <a:xfrm>
            <a:off x="6683088" y="1786657"/>
            <a:ext cx="1045195" cy="58167"/>
          </a:xfrm>
          <a:prstGeom prst="bentConnector3">
            <a:avLst>
              <a:gd name="adj1" fmla="val 50000"/>
            </a:avLst>
          </a:prstGeom>
          <a:ln w="317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75F6669-F74B-994E-52A8-65E7C9DC794C}"/>
              </a:ext>
            </a:extLst>
          </p:cNvPr>
          <p:cNvSpPr/>
          <p:nvPr/>
        </p:nvSpPr>
        <p:spPr>
          <a:xfrm>
            <a:off x="7670000" y="747023"/>
            <a:ext cx="60664" cy="6111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87E9B9F-DACB-4738-8823-C1C50865DD78}"/>
              </a:ext>
            </a:extLst>
          </p:cNvPr>
          <p:cNvSpPr/>
          <p:nvPr/>
        </p:nvSpPr>
        <p:spPr>
          <a:xfrm>
            <a:off x="7677704" y="1304475"/>
            <a:ext cx="60664" cy="6111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5069B63-884A-A528-E95C-4B9ED9C4915A}"/>
              </a:ext>
            </a:extLst>
          </p:cNvPr>
          <p:cNvSpPr/>
          <p:nvPr/>
        </p:nvSpPr>
        <p:spPr>
          <a:xfrm>
            <a:off x="7684294" y="1809899"/>
            <a:ext cx="60664" cy="6111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5A5052B-2417-2020-5CD4-BA9D4E505135}"/>
              </a:ext>
            </a:extLst>
          </p:cNvPr>
          <p:cNvSpPr txBox="1"/>
          <p:nvPr/>
        </p:nvSpPr>
        <p:spPr>
          <a:xfrm>
            <a:off x="6479820" y="4913774"/>
            <a:ext cx="2639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Permits direct byte-level modifications.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1E40C5-A2E1-614C-E5F3-679B2137E048}"/>
              </a:ext>
            </a:extLst>
          </p:cNvPr>
          <p:cNvSpPr txBox="1"/>
          <p:nvPr/>
        </p:nvSpPr>
        <p:spPr>
          <a:xfrm>
            <a:off x="6514214" y="5498648"/>
            <a:ext cx="1738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Detects Patterns and embedded signature.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D8D3437-EFFA-5BE8-6DF4-041230DA4F33}"/>
              </a:ext>
            </a:extLst>
          </p:cNvPr>
          <p:cNvSpPr txBox="1"/>
          <p:nvPr/>
        </p:nvSpPr>
        <p:spPr>
          <a:xfrm>
            <a:off x="6488340" y="4437112"/>
            <a:ext cx="1738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Displays file data in hex and ASCII.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13D4FA75-36C7-F2E5-FC19-E138AB6E2C20}"/>
              </a:ext>
            </a:extLst>
          </p:cNvPr>
          <p:cNvCxnSpPr>
            <a:cxnSpLocks/>
          </p:cNvCxnSpPr>
          <p:nvPr/>
        </p:nvCxnSpPr>
        <p:spPr>
          <a:xfrm>
            <a:off x="5455695" y="4442880"/>
            <a:ext cx="1054873" cy="139113"/>
          </a:xfrm>
          <a:prstGeom prst="bentConnector3">
            <a:avLst/>
          </a:prstGeom>
          <a:ln w="317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13657704-566D-69BE-EC6F-78B624FC4D6D}"/>
              </a:ext>
            </a:extLst>
          </p:cNvPr>
          <p:cNvCxnSpPr>
            <a:cxnSpLocks/>
          </p:cNvCxnSpPr>
          <p:nvPr/>
        </p:nvCxnSpPr>
        <p:spPr>
          <a:xfrm>
            <a:off x="5455108" y="4665556"/>
            <a:ext cx="1071933" cy="424428"/>
          </a:xfrm>
          <a:prstGeom prst="bentConnector3">
            <a:avLst>
              <a:gd name="adj1" fmla="val 45024"/>
            </a:avLst>
          </a:prstGeom>
          <a:ln w="317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D708A8F0-F835-2C1C-9FB0-89FA1C944A1B}"/>
              </a:ext>
            </a:extLst>
          </p:cNvPr>
          <p:cNvCxnSpPr>
            <a:cxnSpLocks/>
          </p:cNvCxnSpPr>
          <p:nvPr/>
        </p:nvCxnSpPr>
        <p:spPr>
          <a:xfrm>
            <a:off x="5430634" y="4869159"/>
            <a:ext cx="1061926" cy="784468"/>
          </a:xfrm>
          <a:prstGeom prst="bentConnector3">
            <a:avLst>
              <a:gd name="adj1" fmla="val 37802"/>
            </a:avLst>
          </a:prstGeom>
          <a:ln w="317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D6EAAF51-48FB-CDF0-15F5-2F12DC95A613}"/>
              </a:ext>
            </a:extLst>
          </p:cNvPr>
          <p:cNvSpPr/>
          <p:nvPr/>
        </p:nvSpPr>
        <p:spPr>
          <a:xfrm>
            <a:off x="6467384" y="4550492"/>
            <a:ext cx="60664" cy="6111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5E62986-ED73-CAFB-927C-4F5C5C2F0FA9}"/>
              </a:ext>
            </a:extLst>
          </p:cNvPr>
          <p:cNvSpPr/>
          <p:nvPr/>
        </p:nvSpPr>
        <p:spPr>
          <a:xfrm>
            <a:off x="6456131" y="5047368"/>
            <a:ext cx="60664" cy="6111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DED1638-A289-833D-32BD-45F937A9644A}"/>
              </a:ext>
            </a:extLst>
          </p:cNvPr>
          <p:cNvSpPr/>
          <p:nvPr/>
        </p:nvSpPr>
        <p:spPr>
          <a:xfrm>
            <a:off x="6480287" y="5615203"/>
            <a:ext cx="60664" cy="6111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804DD89-D138-3F5E-CB88-C21CA6639D54}"/>
              </a:ext>
            </a:extLst>
          </p:cNvPr>
          <p:cNvSpPr/>
          <p:nvPr/>
        </p:nvSpPr>
        <p:spPr>
          <a:xfrm>
            <a:off x="842447" y="4437112"/>
            <a:ext cx="60664" cy="6111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FE226E1-1FCF-796F-81AE-3477B2A1DE14}"/>
              </a:ext>
            </a:extLst>
          </p:cNvPr>
          <p:cNvSpPr/>
          <p:nvPr/>
        </p:nvSpPr>
        <p:spPr>
          <a:xfrm>
            <a:off x="565201" y="5414551"/>
            <a:ext cx="60664" cy="6111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DE83E1B-F6F9-FCA1-C333-D56AF3BE328D}"/>
              </a:ext>
            </a:extLst>
          </p:cNvPr>
          <p:cNvSpPr/>
          <p:nvPr/>
        </p:nvSpPr>
        <p:spPr>
          <a:xfrm>
            <a:off x="687309" y="4910495"/>
            <a:ext cx="60664" cy="6111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45AD571-D106-7421-FB0C-3091957D6798}"/>
              </a:ext>
            </a:extLst>
          </p:cNvPr>
          <p:cNvSpPr/>
          <p:nvPr/>
        </p:nvSpPr>
        <p:spPr>
          <a:xfrm>
            <a:off x="9029600" y="5352358"/>
            <a:ext cx="60664" cy="6111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AA48FCBF-219F-052F-D37C-97A79E64A26C}"/>
              </a:ext>
            </a:extLst>
          </p:cNvPr>
          <p:cNvSpPr/>
          <p:nvPr/>
        </p:nvSpPr>
        <p:spPr>
          <a:xfrm>
            <a:off x="8736479" y="6276903"/>
            <a:ext cx="60664" cy="6111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A6C06F4-5F4D-C301-E0E0-B3BBB0334E57}"/>
              </a:ext>
            </a:extLst>
          </p:cNvPr>
          <p:cNvSpPr/>
          <p:nvPr/>
        </p:nvSpPr>
        <p:spPr>
          <a:xfrm>
            <a:off x="8871287" y="5807772"/>
            <a:ext cx="60664" cy="6111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5260</TotalTime>
  <Words>1816</Words>
  <Application>Microsoft Office PowerPoint</Application>
  <PresentationFormat>Widescreen</PresentationFormat>
  <Paragraphs>171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Aptos Narrow</vt:lpstr>
      <vt:lpstr>Arial</vt:lpstr>
      <vt:lpstr>Bookman Old Style</vt:lpstr>
      <vt:lpstr>Candara</vt:lpstr>
      <vt:lpstr>Cascadia Code</vt:lpstr>
      <vt:lpstr>Cascadia Code ExtraLight</vt:lpstr>
      <vt:lpstr>Cascadia Code Light</vt:lpstr>
      <vt:lpstr>Consolas</vt:lpstr>
      <vt:lpstr>Wingdings</vt:lpstr>
      <vt:lpstr>Tech Computer 16x9</vt:lpstr>
      <vt:lpstr>Capture_7he_F1ag</vt:lpstr>
      <vt:lpstr>What is  Hacking?</vt:lpstr>
      <vt:lpstr>PowerPoint Presentation</vt:lpstr>
      <vt:lpstr>Coming to the point now ...</vt:lpstr>
      <vt:lpstr>How to get into Capturing the Flags?</vt:lpstr>
      <vt:lpstr>Almost all the CTF challenges have the same structure:</vt:lpstr>
      <vt:lpstr>Question types</vt:lpstr>
      <vt:lpstr>Reverse Engineering (RE): A useful skill</vt:lpstr>
      <vt:lpstr>Common tools used for RE:</vt:lpstr>
      <vt:lpstr>Ghidra: An Open-source Disassembler</vt:lpstr>
      <vt:lpstr>Techniques used for RE:</vt:lpstr>
      <vt:lpstr>During the past few days:</vt:lpstr>
      <vt:lpstr>Flag Casino (HTB Try-outs): RE challenge</vt:lpstr>
      <vt:lpstr>Flag Casino: Continued...</vt:lpstr>
      <vt:lpstr>Flag Casino: Continued...</vt:lpstr>
      <vt:lpstr>PowerPoint Presentation</vt:lpstr>
      <vt:lpstr>PowerPoint Presentation</vt:lpstr>
      <vt:lpstr>Key take-aways from this problem:</vt:lpstr>
      <vt:lpstr>Resources used: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It's Namikaze</dc:creator>
  <cp:lastModifiedBy>It's Namikaze</cp:lastModifiedBy>
  <cp:revision>27</cp:revision>
  <dcterms:created xsi:type="dcterms:W3CDTF">2025-03-25T10:49:51Z</dcterms:created>
  <dcterms:modified xsi:type="dcterms:W3CDTF">2025-03-30T18:02:37Z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